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4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6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74"/>
  </p:notesMasterIdLst>
  <p:sldIdLst>
    <p:sldId id="485" r:id="rId2"/>
    <p:sldId id="413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451" r:id="rId25"/>
    <p:sldId id="452" r:id="rId26"/>
    <p:sldId id="453" r:id="rId27"/>
    <p:sldId id="454" r:id="rId28"/>
    <p:sldId id="455" r:id="rId29"/>
    <p:sldId id="456" r:id="rId30"/>
    <p:sldId id="267" r:id="rId31"/>
    <p:sldId id="268" r:id="rId32"/>
    <p:sldId id="269" r:id="rId33"/>
    <p:sldId id="270" r:id="rId34"/>
    <p:sldId id="272" r:id="rId35"/>
    <p:sldId id="273" r:id="rId36"/>
    <p:sldId id="274" r:id="rId37"/>
    <p:sldId id="275" r:id="rId38"/>
    <p:sldId id="276" r:id="rId39"/>
    <p:sldId id="280" r:id="rId40"/>
    <p:sldId id="381" r:id="rId41"/>
    <p:sldId id="463" r:id="rId42"/>
    <p:sldId id="382" r:id="rId43"/>
    <p:sldId id="474" r:id="rId44"/>
    <p:sldId id="443" r:id="rId45"/>
    <p:sldId id="475" r:id="rId46"/>
    <p:sldId id="466" r:id="rId47"/>
    <p:sldId id="484" r:id="rId48"/>
    <p:sldId id="444" r:id="rId49"/>
    <p:sldId id="468" r:id="rId50"/>
    <p:sldId id="465" r:id="rId51"/>
    <p:sldId id="464" r:id="rId52"/>
    <p:sldId id="417" r:id="rId53"/>
    <p:sldId id="467" r:id="rId54"/>
    <p:sldId id="469" r:id="rId55"/>
    <p:sldId id="470" r:id="rId56"/>
    <p:sldId id="461" r:id="rId57"/>
    <p:sldId id="471" r:id="rId58"/>
    <p:sldId id="472" r:id="rId59"/>
    <p:sldId id="473" r:id="rId60"/>
    <p:sldId id="476" r:id="rId61"/>
    <p:sldId id="477" r:id="rId62"/>
    <p:sldId id="478" r:id="rId63"/>
    <p:sldId id="479" r:id="rId64"/>
    <p:sldId id="480" r:id="rId65"/>
    <p:sldId id="481" r:id="rId66"/>
    <p:sldId id="482" r:id="rId67"/>
    <p:sldId id="483" r:id="rId68"/>
    <p:sldId id="285" r:id="rId69"/>
    <p:sldId id="286" r:id="rId70"/>
    <p:sldId id="287" r:id="rId71"/>
    <p:sldId id="414" r:id="rId72"/>
    <p:sldId id="486" r:id="rId73"/>
  </p:sldIdLst>
  <p:sldSz cx="9144000" cy="6858000" type="screen4x3"/>
  <p:notesSz cx="9144000" cy="6858000"/>
  <p:custDataLst>
    <p:tags r:id="rId7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34" autoAdjust="0"/>
  </p:normalViewPr>
  <p:slideViewPr>
    <p:cSldViewPr>
      <p:cViewPr varScale="1">
        <p:scale>
          <a:sx n="74" d="100"/>
          <a:sy n="74" d="100"/>
        </p:scale>
        <p:origin x="126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37:17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3322 14875 324 0,'0'0'173'16,"0"0"-127"-16,0 0-43 16,0 0-3-16,112 68 0 15,-75-52 1-15,2-4 13 0,0-4 20 16,5 0-3-16,3-4 4 16,2-2 26-16,6-2-14 15,2 0-8-15,1-5-6 16,3-6-4-16,0-4-7 15,0-4-8-15,2-1 11 16,-3-1-9-16,-1-1-3 16,1 0-7-16,1 3 2 15,2-1 5-15,4 1-1 16,-1 2-11-16,-1 0 1 16,0 5-1-16,-6-5 6 15,-4 2 4-15,-6-2-4 16,-4 0-6-16,0-1 0 15,-3-2 11-15,0 0-2 16,0-1-3-16,1-1 3 0,0-2-4 16,-3 4 3-16,2-3-9 15,-1 0 2-15,0 1 11 16,-2 1-2-16,-2-2 1 16,-3 2-11-16,-3-3 15 15,-2 0 3-15,-5-1 4 16,4-2 2-16,-4-1 1 15,0-1 3-15,-2 1-2 16,-2 0-2-16,-3-3 0 16,-4 4-4-16,-2-3 7 15,-5 0 4-15,-4-2 17 0,-2 0-8 16,0-3-2 0,-5-4-1-16,-9-2-9 0,0 0 13 15,-4-1-5-15,-3-3-17 16,-3 2 1-16,-1-4 0 15,-3 0-7-15,-2 2-6 16,0 1 0-16,-1 3 3 16,-4 2 0-16,-2 1-1 15,-3 2-3-15,2 2 6 16,0 4-1-16,-1-1 0 16,-3 5-4-16,2 2 1 15,-3 0 6-15,1 3-8 16,0 3 6-16,-1-1 1 15,1 4 0-15,-1-1-5 16,1 3 0-16,-1-2 0 0,-2 4-8 16,2-2 8-1,-3 3-4-15,2 0-4 0,0 3 0 16,2 0 0-16,0 2 0 16,-1 2 5-16,1 0-5 15,-4 0 0-15,1 2 5 16,-3 1-6-16,-1 0 0 15,-2 0 0-15,1 0-2 16,0 3 1-16,3 4 1 16,0 1 0-16,1 2-6 15,3 1 5-15,-1 1 0 16,1 2 1-16,0 1 0 16,3 1-2-16,-2 1 1 15,4-1 1-15,0 1 0 0,-1 2 1 16,1 0 0-16,-1-2 5 15,0 0-4-15,5 0-1 16,-1-5 6-16,1 1-6 16,1-2 0-16,-1-1 5 15,1 0-6-15,-1-1 0 16,1 2 0-16,-1 3 1 16,1 3-1-16,-3 2-1 15,2 3-8-15,-2 4 0 16,0 4 2-16,-1 3 1 15,-2 3 6-15,3 2-9 16,-2 0 9-16,2 0 1 16,3-2 0-16,6-1 1 15,-1-4-1-15,3-2-1 16,2 0 1-16,1-2 0 0,-1 2-1 16,3-3 0-16,0 2-1 15,2-2 0-15,0 1 0 16,0 1 1-16,1 0 0 15,0 0 0-15,5 3-7 16,-1 3 6-16,2 1 0 16,1 1 1-16,7 2 0 15,1 1-1-15,2-1-5 16,0 1 6-16,5 0-1 16,9 3 1-16,3-3-1 15,4 1 0-15,1-2 1 0,5-4-2 16,0 0 2-16,3 0-7 15,-4-1 6-15,10 0-1 16,-3-1 2-16,3-2 0 16,0 2 0-16,1-3 0 15,3-3-1-15,1-1 1 16,1-1-1-16,1-1 1 16,0-1-1-16,2-4 1 15,1 3-1-15,3-3 0 16,3-2 1-16,1-1-1 15,2-1 0-15,3-2 0 16,0-1 0-16,0-2 0 0,-3 2 0 16,-5-1 1-16,-4-2 0 15,-4 2 0-15,-1-1 1 16,-2 1 0-16,-3-2 0 16,-3 1-1-16,-3-3 0 15,-2 0 0-15,-1-1-1 16,-3-2 1-16,-3-3-1 15,-2 0 0-15,0 0-1 16,-5 0-4-16,1 0 6 16,-5-3 2-16,-2-2 5 15,-2 2-7-15,-1 1 1 16,0 1 0-16,-5 0 0 16,2-1 0-16,2 2-1 15,-1-1-56-15,2-1-70 16,3 0-123-16,1-1-246 0,-3 0-229 0</inkml:trace>
  <inkml:trace contextRef="#ctx0" brushRef="#br0" timeOffset="3695.295">5482 13477 409 0,'0'0'75'0,"0"0"-20"16,0 0 51-16,0 0-7 15,0 0-1-15,0 0-12 16,-8 0-42-16,8 0-19 16,0 0-2-16,0-1 2 15,0-6 24-15,2-6 13 16,7-7-4-16,0-8-10 0,7-5-5 16,2-8-2-1,0 1-12-15,3 0 0 0,-3-2-2 16,4 2-6-16,0 3-4 15,-1 3-1-15,-3 3-3 16,0 1 2-16,-2 4 4 16,-1-2-3-16,0 1 0 15,2 1-3-15,-2-2-12 16,3 2 8-16,-5-1-8 16,3 0-1-16,-2 2 1 15,1 2 0-15,-3 1 0 16,-2 6-1-16,1 3 0 15,-5 3-1-15,0 6-29 16,-2-1-34-16,0 3-55 16,-1 2-39-16,-1 0-27 15,-2 2-15-15,0 23 56 16,0-2 14-16,-9 4-195 0</inkml:trace>
  <inkml:trace contextRef="#ctx0" brushRef="#br0" timeOffset="4077.6347">5671 13505 428 0,'0'0'115'0,"0"0"-79"16,0 0-26-16,0 0 8 16,0 0 41-16,0 0 66 15,0 0 7-15,46-49-11 16,-27 21-38-16,0-4 1 16,-1-4-3-16,4 0-16 15,-1-3-11-15,0 1-20 16,-2 1-12-16,2 3-3 15,0 0-6-15,-3 2-4 16,0 1-8-16,-3 5 0 0,-2 2 0 16,-2 4-1-16,-1 1 0 15,-4 5-45-15,-2-6-87 16,-1 5-107-16,-3 1-106 0</inkml:trace>
  <inkml:trace contextRef="#ctx0" brushRef="#br0" timeOffset="4731.455">5524 12825 806 0,'0'0'97'0,"0"0"-95"16,0 0 18-16,0 0-5 15,0 0 12-15,0 0 9 16,44-84 2-16,-12 64-18 16,7 0 2-16,7 1-2 15,0-1-1-15,5 1-2 16,-2 2-2-16,-4 1-1 15,-8 2-2-15,-1 2-5 16,-9 2-6-16,-5 3 5 16,-6 0 1-16,-2 1-6 15,-4 2 5-15,2 1-5 16,-3-2 6-16,0 1-1 16,1 2 3-16,-1 1-2 0,2-1 5 15,1 2-4-15,0 0 1 16,1 0 1-16,1 2 15 15,2 6-1-15,0 6 3 16,4 3 7-16,-4 7-2 16,2 5-10-16,-3 7 1 15,0 5-2-15,-5 3 15 16,-2 4-6-16,-4 0-5 16,-2-1 25-16,-2-1-12 15,0-5-2-15,0-5 3 16,-6-4-4-16,0-6 1 15,0-9-9-15,0-5-2 0,4-4-1 16,1-4 5-16,1-2 2 16,0-2-9-16,0 0-6 15,0 0-10-15,0 0 0 16,0 0-5-16,0 0-1 16,0 0-26-16,-12 0-80 15,2 0-142-15,-8 1-761 0</inkml:trace>
  <inkml:trace contextRef="#ctx0" brushRef="#br0" timeOffset="9634.7552">7096 6825 320 0,'0'0'61'15,"0"0"-26"-15,0 0-1 16,0 0-1-16,0 0 12 15,0 0 0-15,24-20-10 16,-14 18-21-16,6-2-4 16,4 1 12-16,4 0 11 15,4-2 2-15,5 3 9 0,8-1-12 16,4 2 1-16,6-1-2 16,9 2 5-16,2 0 13 15,6 0-10-15,2 3-7 16,3 2-11-16,1 3-2 15,1-1 0-15,-2 4-9 16,1 2-1-16,-2-1-8 16,-2 1 6-16,-1-2-6 15,-8-2-1-15,-9-3 1 16,-10-2 1-16,-9-3 5 16,-16-1 0-16,-3 0 2 15,-8 0-8-15,-3 0 6 16,-3 0-7-16,0 0-28 0,-12 0-93 15,-9 0-516-15</inkml:trace>
  <inkml:trace contextRef="#ctx0" brushRef="#br0" timeOffset="10001.1276">7482 7308 669 0,'0'0'88'16,"0"0"-81"-16,0 0-7 0,105-38 44 15,-42 20 37-15,31-5 10 16,27-11 1-16,14-2-4 15,2-3-5-15,-11 4-32 16,-30 11-14-16,-20 3-16 16,-22 9-4-16,-11-3-10 15,-1 1 8-15,4-3-14 16,-2 0 11-16,-12 1-2 16,-10 5-9-16,-8 4 0 15,-6 1-1-15,-4 5-13 16,-4-3-112-16,0 1-108 15,-15 0-425-15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52:22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7322 11615 232 0,'0'0'114'15,"0"0"-82"-15,0 0 6 16,0 0 21-16,0 0-9 16,-33-20 20-16,26 15-11 15,1 1-9-15,-1 2-8 16,2-2-10-16,-2 2-5 15,-2 0-11-15,3 1 3 16,-2 1-10-16,-2 0 12 16,1 0 5-16,0 0-3 15,0 0-14-15,-3 3-8 16,2 4 1-16,-2 3-1 16,0 0 4-16,1 3-4 0,-1 1-1 15,4 0 1 1,-4 1 0-16,2 0 0 0,2 2 2 15,0-2-2-15,1-1 11 16,-2 0 2-16,3 1-1 16,-2-3 5-16,2 2 8 15,-1 0-9-15,1 2-2 16,0-1-5-16,0 1 1 16,3-3 1-16,3 3-2 15,-2 1-9-15,2 2 0 16,0 1 1-16,0 1-1 15,0 4 8-15,0-1-8 0,2 1 5 16,7 1-5-16,0 1 1 16,3-4-1-16,1 3 6 15,4-3-6-15,-1 1 8 16,5-4-2-16,1 0-6 16,1 0 12-16,1 0 13 15,-2-3 2-15,1-2-2 16,-1-1-9-16,0 1-4 15,2-4-1-15,1-1 4 16,-2-2-3-16,1-1 3 16,0-1-2-16,-2-2 11 15,-1-2-3-15,1 1 5 16,-1-1 8-16,0 0-25 16,0-2 5-16,0 0-7 15,-1 1 0-15,-2-1-7 0,2 0-1 16,-4 0 0-16,-2 0-7 15,-1 0 7-15,-1-5 6 16,-3-1 5-16,-1-3 1 16,-2-2 1-16,-1-6 7 15,-2-3 5-15,-1-7 7 16,-2-2-9-16,1-2-5 16,-1 1-9-16,0-1-2 15,0 3 3-15,0-2 5 16,0 4-5-16,-4-3-1 15,-3 2-3-15,-4 2 5 16,3-1-1-16,-2 2-1 16,0 2-3-16,-1 0 3 15,1 2-8-15,-1 0 7 0,1 1-6 16,-3 3 7-16,2-1-3 16,0 3 3-16,-1-1-2 15,1 1-1-15,-4-3 4 16,1 1-1-16,0-1-7 15,0-1 0-15,2 3 4 16,-1 1-5-16,2 1 11 16,-2 2-3-16,4 0-8 15,-2 1 8-15,-3 2 4 16,3-1-3-16,2 3-4 16,-1 1-5-16,0 0 7 15,3 2 9-15,-3 2-8 0,4 1-9 16,-1 0 0-16,0 0 8 15,0 0 6-15,1 0-3 16,-1 0-5-16,-1 0-5 16,2 0 6-16,-3 0 1 15,2 1-8-15,1 2 0 16,-2 0 6-16,1 1 4 16,1 0-8-16,0 1 4 15,0-2 0-15,1 0-5 16,0 0 8-16,2-2-8 15,1 0-1-15,1 1 0 16,-1-2 0-16,2 1-8 0,0 2-48 16,0 3-60-1,-4 13-49-15,-1-1-206 0,-7 3-447 0</inkml:trace>
  <inkml:trace contextRef="#ctx0" brushRef="#br0" timeOffset="4059.8339">10312 9660 808 0,'0'0'73'0,"0"0"-60"16,-103 5 15-16,58-2 1 15,3-1 36-15,-2 1-9 16,2 3 9-16,0 4 3 16,2 3-17-16,4 4-15 15,3 7-17-15,2 2-12 16,4 9-7-16,2 5 0 0,2 9 0 16,7 8 16-16,5 4 7 15,7 5 22-15,4 4 3 16,4-1-1-16,16 0-4 15,6-6-18-15,9-3 3 16,3-7 7-16,7-6 1 16,6-9 2-16,7-6 17 15,18-10-22-15,21-11-14 16,23-11-3-16,6-14-3 16,-9-21 3-16,-12-12 10 15,-30 5 8-15,-17 1-3 16,-16 6-3-16,-12-4 1 15,-3-8-8-15,5-7-10 16,-4-10-5-16,-14-14 1 16,-14-14 0-16,-10-19-5 15,-30 0 5-15,-11 9-1 0,2 25-4 16,10 25 5-16,7 14-6 16,3 5 39-16,-8-5 0 15,-6-1-11-15,-3-2-9 16,-1 7-6-16,1 6-3 15,1 6-4-15,3 8 15 16,0 6-7-16,2 7-3 16,-1 1-12-16,-2 5 2 15,2 16 11-15,-5 10-3 16,-1 8-10-16,3 9 0 16,0 6 0-16,5 2-1 0,5 3-40 15,10 3-54-15,2 27-97 16,12-16-155-16,0-10-461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53:30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11235 4702 639 0,'0'0'90'0,"0"0"-4"15,0 0 1-15,0 0 23 0,0 0 6 16,0 0-31 0,0 0-20-16,-88-64-7 15,76 58-13-15,0-1 17 0,-1 0-6 16,-1 0-10-16,0 2-9 15,0 0-13-15,-1 3 7 16,-3-1-9-16,-1 3-9 16,-3 0-4-16,0 0 2 15,-5 5-5-15,-1 5 3 16,-6 4-8-16,1 3 5 16,-4 1-5-16,-4 2 9 15,3 2-8-15,0 0 8 16,4-3-3-16,4 1 2 15,0-1 0-15,3-1-3 16,1-1 1-16,-2 2 0 0,2 0 1 16,-2 0-1-1,-2 1-6-15,2 2 10 0,1 1 2 16,3 0-2-16,1 3-10 16,3 3 0-16,0 0 0 15,2 3 0-15,1 1 0 16,4 1 0-16,4 0-1 15,1 0 0-15,8-1 0 16,0 2-1-16,0 4 1 16,0-1 0-16,7 3-1 15,6 2 1-15,5 2 1 16,2 2-1-16,5 1 0 16,3 2 0-16,5-4 0 0,2 0 0 15,5-5-1 1,-1-2 1-16,1-4-1 0,1-3-1 15,0-3 1-15,-1-2 1 16,2-4 0-16,3 0-1 16,-2-1 1-16,-1-3 0 15,-2 0-1-15,0-6 1 16,-3 0 0-16,-1-5 0 16,-1-3 0-16,-2-5 0 15,1 0 1-15,-1 0 0 16,1-9 0-16,0-1 0 15,2-5 0-15,4 1-1 16,1-1 2-16,-1 3-1 16,5-1 0-16,-1 2 0 15,3-1 1-15,0 2-1 0,4 3 0 16,-2-3 6-16,2 3-7 16,2 0 0-16,-2 4-1 15,5-2 1-15,-1 3 1 16,0 0-1-16,0 1 1 15,-4 1-1-15,1 0 0 16,-3 0 0-16,-3 0 0 16,0 0 0-16,-1 5 0 15,0 0 0-15,-2 3 1 16,1-1-1-16,-1 0 0 16,-4 0 0-16,0 0 0 15,-1-1 0-15,0-1 1 16,0 2-1-16,5 0 0 15,1-1 0-15,-1 2 0 0,3 0 0 16,-2-1 0-16,3 3 0 16,-2-2 0-16,1 3-1 15,-1-4 0-15,3 0 1 16,1-1 0-16,-1-3 0 16,4-2 0-16,2-1 0 15,1 0 0-15,-2 0 1 16,4-3-1-16,1-1 1 15,-2-3-1-15,2 2 0 16,-3-2 1-16,-4-1 0 16,1 2 0-16,-3-5 5 0,-3 2 2 15,2-3 0-15,-2-1 8 16,0 1-3-16,-1-4 0 16,1 1-1-1,-4-2-6-15,0 0 4 0,-2-3 5 16,-3 1 1-16,1-2-4 15,0-1 1-15,-3-5-3 16,1 1 6-16,-2-4-4 16,-1-3-1-16,-2-1 1 15,-2-6-2-15,-3-2-8 16,0-2 7-16,-3-2-8 16,-1 0-1-16,-1 2 2 15,-1 3 7-15,-3 2 1 16,-4 3 3-16,-3 0 8 0,-3 2 1 15,-6 0 3-15,-1-1 3 16,0-3-4-16,-6-2-5 16,-8-2-3-16,-4 1-6 15,-3 0 4-15,-2 2-5 16,-6 1 2-16,-2 1-9 16,-7 1 4-16,-4 5-5 15,-7-1 0-15,-1 3 1 16,-5 4 4-16,0 4-6 15,0 2 1-15,0 0-1 16,1 5 1-16,-1 0 0 16,-2 5 0-16,0-2-1 15,-1 5 0-15,-3-2 1 16,-2 4-1-16,-1 2-2 0,-5 2 1 16,0 0-1-16,-3 0 1 15,-1 0 0-15,0 6 0 16,0 2 0-16,0 1 0 15,4 1 1-15,2 0 0 16,0 0 0-16,4 0 1 16,-5-1-1-16,2 1 1 15,-3 1 0-15,0 2-1 16,-3-1 0-16,1 2-6 16,4 0 5-16,0 0-5 15,3-2 5-15,3 0-11 16,4-3 11-16,2-1-6 0,0-3 1 15,1-1 5 1,2-4 0-16,0 0 1 0,0 0 0 16,4-4 0-16,3-4 0 15,5-2 0-15,0-2 0 16,4-1 1-16,0 0 0 16,0-2 1-16,3 3-1 15,-1-2-1-15,-3 1 1 16,0 2-1-16,-1 0 0 15,-1 1 0-15,-4 2-1 16,3 0 0-16,2 0 1 16,0 2-1-16,5-1 0 15,0 0 1-15,2-3-1 16,1 2 1-16,0 1-1 0,1 0 1 16,2 2-1-1,0 2 1-15,1 1 0 16,-1 2-1-16,2 0 1 0,-3 2-1 15,2 7-1-15,-2 5-5 16,-2 2 7-16,-1 2-1 16,1 2 1-16,2 0-1 15,0-2 0-15,8-1 0 16,4-3-1-16,2-2 1 16,2 0-5-16,4-2-6 15,3-3-25-15,3-3-39 16,2 1-55-16,0-4-29 15,2-1-46-15,8 0-187 16,0 0-411-16</inkml:trace>
  <inkml:trace contextRef="#ctx0" brushRef="#br0" timeOffset="3724.0258">11002 5228 373 0,'0'0'132'15,"0"0"-13"-15,0 0 3 16,0 0-18-16,0 0 0 16,0 0-16-16,-19-20-17 15,17 17-3-15,-1 1 0 16,-2-2 10-16,3 1 2 0,-3 1-12 16,1-1-14-16,-2 0 1 15,2 2-11-15,-1-1-8 16,-1 1-7-16,0 1 5 15,-1 0-14-15,1 0-2 16,-3 0-2-16,4 0 4 16,-5 0 2-16,2 0-4 15,-1 0-2-15,-1 6 3 16,-3 0-2-16,-2 3 0 16,0 2-3-16,0-2 7 15,0 3-2-15,0-2 4 16,2 0-5-16,0 0 2 15,0 0-7-15,3 1-1 16,-1-3 0-16,0 1-3 0,4 2-8 16,1-2 0-16,-1 1 0 15,2 1 2-15,-2 1-2 16,1-1 1-16,0 0-2 16,0 1 1-16,4-1 0 15,1 0-1-15,-1 0 1 16,2 0-1-16,0 3 0 15,0-2 0-15,0 2 0 16,0 1 0-16,0-2 0 16,0 3 0-16,5 1-1 15,-1 0 1-15,2 3 0 16,1-1 0-16,1 1 0 16,1-1 0-16,0 0-1 0,-2 0 1 15,6-2-1 1,-3-2 1-16,3-1-1 0,-1-1 0 15,2-1 1-15,1-3-1 16,0-1 0-16,3 0-9 16,-1-3 9-16,2-1 1 15,-2 0 0-15,-2-1 0 16,3-3 9-16,-4 0 4 16,2 0-3-16,-2 0 5 15,-1 0-2-15,0 0 5 16,0-5 2-16,-1-1-6 15,-2 1-1-15,0-3 2 0,-1 0 2 16,-1-1-3 0,-1-2 0-16,2 0 0 15,-3-1 1-15,-2-2-1 16,1 0 1-16,-1-2-7 0,1-1-7 16,-1-3 6-1,-1 1-6-15,-1 0 5 0,-1 1-5 16,-1-1 1-16,0 0 5 15,0 3-1-15,0-1-5 16,0 2-1-16,0-2 2 16,0 3-1-16,-1-3 5 15,-4 2-5-15,1 1-1 16,-3-1 1-16,2 1 2 16,-1 2-2-16,-2-4 1 15,0 4-1-15,0-2 1 0,0 1-1 16,1 2 1-16,0-1 4 15,1 3-6-15,-1 1 0 16,3-2 2-16,-1 3 4 16,0 2-6-16,-1-1 6 15,4 4-6-15,-1-1 0 16,0 2 8-16,0 1-8 16,0 0 0-16,-3 0 0 15,-1 0-1-15,1 0 0 16,-2 0 0-16,1 1 0 15,-3 4 1-15,2 1-1 16,1-1 1-16,0 0-1 16,2-1 0-16,2-1 0 0,1 0-8 15,1-3 0 1,1 2-28-16,0-2-19 0,0 0-46 16,0 0-59-16,0 0-47 15,0 3-132-15,1 0-144 16,4 0-291-16</inkml:trace>
  <inkml:trace contextRef="#ctx0" brushRef="#br0" timeOffset="5437.1871">11365 5730 468 0,'0'0'219'0,"0"0"-4"15,0 0 5-15,0 0-22 0,0 0-24 16,0 0-40-16,0 0-23 15,-4 0-18-15,4-4-16 16,0-3-28-16,0 0-13 16,2-3-7-16,7-2-2 15,4-1-3-15,1-1 0 16,0 0-1-16,3-3 4 16,-1 2-7-16,1-2-2 15,-1 1-5-15,-1 0-5 16,2 0-7-16,-5 4 1 15,0 0-2-15,-4 4 1 16,-1 2-1-16,-3 3 0 0,-1 3-43 16,-3 0-79-16,2 0-70 15,-2 0-58-15,0 12-34 16,0 2-7-16,0-3-315 0</inkml:trace>
  <inkml:trace contextRef="#ctx0" brushRef="#br0" timeOffset="5795.3113">11405 5811 307 0,'0'0'284'16,"0"0"-43"-16,0 0-44 16,0 0-25-16,0 0-11 15,0 0-2-15,0 0-25 16,27-17-23-16,-15 5-30 16,4 0-2-16,-2-3-10 15,2-2-14-15,2 0-14 16,-3 0-10-16,-3-2-10 15,6 2-12-15,-6 0-8 16,-1 5 6-16,-3 2-7 16,-4 7-1-16,-4 3-32 0,0 8-135 15,-4 12-188-15,-10 4-254 0</inkml:trace>
  <inkml:trace contextRef="#ctx0" brushRef="#br0" timeOffset="8100.0099">7193 7095 590 0,'0'0'147'0,"0"0"-33"0,0 0-42 16,0 0 3-16,0 0 9 16,0 0-3-16,0 0 2 15,58 59-12-15,-48-32-12 16,-5 2 14-16,-4 1-27 16,-1 0-15-16,0-1-14 15,0-4-4-15,0-4-7 16,-1-8-4-16,-1-2-1 15,1-6-1-15,1-2 0 16,0-3-31-16,0 0-5 16,0-3-37-16,0-10 25 15,0-6 37-15,4-7 11 0,-2-2-1 16,1-2 0-16,-3 2 1 16,0 1 0-16,0 5 9 15,0 4 4-15,0 7 19 16,0 2 27-16,0 5 2 15,0 4-11-15,0 0-27 16,0 7 5-16,0 10 5 16,0 7 4-16,1 5-18 15,5 3-6-15,3-2-7 16,2-2-5-16,2-2 6 16,3-5-7-16,1 0 0 15,4-4-25-15,9 3-125 16,-5-3-161-16,-4-6-330 0</inkml:trace>
  <inkml:trace contextRef="#ctx0" brushRef="#br0" timeOffset="8484.7748">7473 7420 462 0,'0'0'129'16,"0"0"1"-16,0 0-35 0,0 0-11 16,0 0-22-1,3 84-35-15,-3-69-14 0,0-5-11 16,0-3-1-16,0-4 11 16,0-3 66-16,-2 0-10 15,-6-10-12-15,0-4-8 16,2-2-18-16,2-2 20 15,1 1 14-15,3 0 7 16,0 3-16-16,0 1-25 16,6 6-11-16,2 1 8 15,6 2-6-15,-2 4-9 16,-1 0 1-16,2 11-1 16,-4 4-2-16,0 3 5 15,0 4-2-15,-2-1-13 16,9 8-33-16,-2-6-178 0,1-7-372 0</inkml:trace>
  <inkml:trace contextRef="#ctx0" brushRef="#br0" timeOffset="9189.4029">8056 7292 553 0,'0'0'189'16,"0"0"52"-16,0 0 47 15,0 0-37-15,0 0-54 0,0 0-58 16,0 0-79-16,-69-25-44 16,69 63 7-16,11 7 8 15,7 3-12-15,0 3-8 16,4-1-11-16,-1-4 1 16,-3 2 8-16,-2-5-8 15,-5-2-2-15,-2-12 1 16,-3-13-21-16,-6-11 21 15,0-5-9-15,-3-19 9 16,-9-11-25-16,1-5 18 16,3-2 5-16,5 1 1 15,3 8 1-15,0 6 0 16,14 6 0-16,6 4-2 0,4 7 1 16,3 4-1-1,-2 1-5-15,-2 3 7 0,-4 11-1 16,-3 5 1-16,-7 5 0 15,-7 6 17-15,-2 4 2 16,-3 2-10-16,-13 0-8 16,-3-7-1-16,2-5-17 15,3-10-25-15,5-11-40 16,9-10-74-16,0-13-230 16,0-6-303-16</inkml:trace>
  <inkml:trace contextRef="#ctx0" brushRef="#br0" timeOffset="9767.5688">8319 7500 722 0,'0'0'159'0,"0"0"-87"16,0 0 47-16,0 0-17 15,0 0-42-15,0 0-27 16,0 0 0-16,70 36 9 15,-57-36-7-15,1 0-17 16,-5-11-8-16,-2-4 9 16,-4-5-6-16,-1-1-3 15,-2-1-4-15,0 3 1 0,0 2 2 16,-6 4 46 0,-2 5 28-16,-1 4-3 0,-3 1-7 15,2 3 10-15,-1 3-11 16,1 14-57-16,1 7-14 15,0 6 12-15,6 5 12 16,3 2-1-16,0-1-4 16,3-2-4-16,14-4-15 15,5-5 0-15,5-8-1 16,-2-7-6-16,3-8-3 16,-5-2-10-16,-4-12 1 15,-5-14 1-15,-4-6-14 16,-9-6-6-16,-1-5 14 15,-3-5 11-15,-13-3 11 16,-2-2 1-16,-4-2 1 0,0 4 6 16,5 10 36-16,1 10 36 15,7 12 14-15,2 10 0 16,5 8-25-16,2 1-52 16,4 12-16-16,14 16 0 15,11 12 5-15,5 6 11 16,6 2-6-16,-1 3-9 15,-3-2-1-15,-5-1-18 16,-16 5-152-16,-11-11-200 16,-4-14-694-16</inkml:trace>
  <inkml:trace contextRef="#ctx0" brushRef="#br0" timeOffset="10494.4699">7402 6984 111 0,'0'0'248'16,"0"0"-57"-16,0 0-50 15,0 0-25-15,0 0-28 16,0 0-33-16,0 0 13 16,-35 25 11-16,27-14-12 0,1 2 20 15,-3 1-16 1,4 1-32-16,-2 5-19 0,-1 1-5 16,1 3-4-16,0 2-9 15,2 0-2-15,0-1 0 16,0 0-1-16,5-5-67 15,1-4-151-15,0-13-441 0</inkml:trace>
  <inkml:trace contextRef="#ctx0" brushRef="#br0" timeOffset="12771.469">8829 7324 550 0,'0'0'137'0,"0"0"25"15,0 0-3-15,0 0-44 16,-97 32-6-16,69-11-9 15,4 2-16-15,4 4-4 16,6 0-25-16,6 5-24 16,8-1-18-16,0 1-2 15,16 1-6-15,7-5-5 16,4-6 0-16,6-5-6 0,-4-6-41 16,-2-9-1-16,-6-2 5 15,-7-5-14-15,-8-12 44 16,-2-5 13-16,-4-7 13 15,-7-4-6-15,-13-3-6 16,-7-3 12-16,-4 2 3 16,-5 1 16-16,-1 2-1 15,4 7-17-15,6 8 11 16,9 9 29-16,5 7 0 16,13 3-50-16,0 6-4 15,7 11-12-15,14 5 10 16,11 4-6-16,4-2-70 15,5-5-65-15,2-3-39 0,-1-9 27 16,-6-7 54 0,-8 0 15-16,-10-2 4 0,-6-9 82 15,-9 0 13-15,-3-2 68 16,0 1 19-16,-5 0 25 16,-5 4-35-16,4 2 45 15,2 3-13-15,2 3-67 16,2 0-52-16,0 12-3 15,12 8 0-15,4 5 1 16,0 2 1-16,4 5-1 16,0 0 1-16,-2-1 4 15,-1-2-6-15,-2-7 1 16,-1-6-1-16,-7-11 0 16,-1-5-8-16,-3 0 8 15,0-17 15-15,-2-6-1 0,1-6-2 16,3 0-10-16,-2 2 19 15,1 5-7-15,2 5 10 16,0 5-14-16,3 7-3 16,1 5-7-16,5 0-7 15,2 8 7-15,2 6 2 16,8 1-1-16,1 1 1 16,2-5-2-16,1-7 0 15,-1-4-57-15,-3-4-52 16,-3-15-46-16,-6-9-6 15,-11-1-3-15,-7-3 36 16,-3-1 79-16,-15 2 49 0,-4 3 21 16,-2 8 86-16,2 6 3 15,0 11 7-15,2 3 14 16,2 11-94-16,6 12-25 16,4 5-12-16,6 2 1 15,2 0-1-15,7-3-1 16,11-5-6-16,3-3 0 15,1-9-44-15,-5-7-50 16,-1-3 11-16,-7-7 90 16,-8-11 0-16,-1-3 62 15,0-4 25-15,-8 5 55 16,-2 3-14-16,2 7 6 16,8 7-20-16,0 3-69 0,15 16-35 15,16 15-8 1,29 27 55-16,19 27-9 0,15 32-2 15,-12 6-7-15,-24 0-7 16,-31-14-13-16,-23-29-7 16,-4-21-10-16,-4-16-2 15,-17-14 1-15,-9-3 0 16,-10-9 12-16,-15-12 4 16,-6-9-9-16,-4-28-6 15,3-16-2-15,8-7-28 16,15-6-27-16,12 0-6 15,17 4 16-15,10 1 1 16,4 3 4-16,22-1-33 16,5-1 7-16,5 0-8 15,1 0-13-15,-4 3-17 0,-6 4 52 16,-6 9 35-16,-9 6 17 16,-6 8 5-16,-5 9 40 15,-1 7 28-15,0 6 18 16,0 3-15-16,0 0-23 15,-1 11-37-15,-1 6-15 16,2 4 6-16,0 2-6 16,2 1-1-16,14-2 0 15,4-3-1-15,5 1-6 16,5-3 7-16,6 1 0 16,-2-2 1-16,-3 0-1 15,-3 0 1-15,-7-2 0 16,-3 6 0-16,-6-1-1 0,-7 5 2 15,-4 1 4 1,-1-1-6-16,0 0-5 0,0-7-110 16,0-11-413-16</inkml:trace>
  <inkml:trace contextRef="#ctx0" brushRef="#br0" timeOffset="13191.1814">10265 7139 1053 0,'0'0'244'0,"0"0"40"16,0 0-66-16,0 0-65 15,0 0-78-15,0 0-51 16,0 0 11-16,3 107 20 15,22-54-14-15,5 2-13 0,5 1-15 16,2-5-11-16,-1 0-1 16,-2-3-1-16,-2-2-18 15,-6-7-112-15,-7-7-74 16,-15-10-114-16,-4-8-79 16,-2-9-273-16</inkml:trace>
  <inkml:trace contextRef="#ctx0" brushRef="#br0" timeOffset="13505.0349">10280 7441 431 0,'0'0'180'15,"0"0"-41"-15,0 0-3 16,0 0-11-16,78-83 1 0,-54 78 9 16,-2 5-8-1,0 3-18-15,-1 18 28 0,0 10-6 16,0 7-21-16,0 5-23 15,-3 0-20-15,3-2-29 16,-2-7-22-16,-1-6-4 16,0-11-6-16,-2-8-5 15,4-9-1-15,-1-4 0 16,-1-22 19-16,0-12-10 16,-6-9-9-16,-7-7-8 15,-5-2 7-15,0 3-14 16,0 10-2-16,-2 11 8 0,-3 15-13 15,5 17-98-15,0 4-247 16,3 9-465-16</inkml:trace>
  <inkml:trace contextRef="#ctx0" brushRef="#br0" timeOffset="14400.4886">11636 7248 833 0,'0'0'289'16,"0"0"56"-16,0 0-118 0,-88-10-75 15,49 24-23-15,-7 16-17 16,3 6-22-16,1 6-23 16,11 1-19-16,11 3-18 15,10-5-18-15,10-2-11 16,2-3 0-16,21-8-1 15,10-8-10-15,12-12-86 16,6-8-43-16,29-35-50 16,-13-6-324-16,-13-7-287 0</inkml:trace>
  <inkml:trace contextRef="#ctx0" brushRef="#br0" timeOffset="14595.6702">11624 6909 962 0,'0'0'220'0,"0"0"106"15,0 0-93-15,0 0-81 16,0 0-89-16,0 0-53 16,-40 83 27-16,55 7 21 15,3 11-25-15,1-13-19 16,-4-21-12-16,-3-24-2 16,1-7 0-16,5 1-117 15,10-1-129-15,-4-6-278 16,-4-19-266-16</inkml:trace>
  <inkml:trace contextRef="#ctx0" brushRef="#br0" timeOffset="15451.8869">11790 7192 948 0,'0'0'288'0,"0"0"85"0,0 0-174 16,0 0-110-16,0 0-58 15,0 0-8-15,0 0 68 16,13 100-35-16,8-57-27 15,2 0-17-15,5-1-11 16,-2-4 0-16,-1-6-1 16,-4-7-18-16,-4-9-50 15,-6-8-30-15,-7-8 32 16,-4-8 52-16,0-17 8 16,0-11-1-16,0-7 6 15,-7-6 1-15,1-1 7 16,0 7 2-16,3 8 21 0,3 13 21 15,0 12-19-15,0 10-32 16,0 3-9-16,13 22 9 16,4 8-1-16,8 4 2 15,5 1 4-15,4-3-5 16,2-7-1-16,4-9-6 16,-1-8-72-16,-3-8-56 15,-3-3-70-15,-6-13-44 16,-8-10 19-16,-10-8 37 15,-6-5 112-15,-3-5 81 16,-2 0 3-16,-7 0 69 16,-1 7 55-16,1 7 5 15,1 10-43-15,5 10-34 16,0 4-20-16,3 3-35 0,0 0-26 16,2 8-36-16,10 8 17 15,4 1-33-15,2 2 5 16,2 1 30-16,-7 2 21 15,-1 3-1-15,-11 1 23 16,-1 4 12-16,-3 3 8 16,-14-2 13-16,-3 1 34 15,0-3 5-15,5-4 8 16,4-4-18-16,6-4-21 16,5-5-25-16,3-9-15 15,18-3 7-15,9 0 7 16,6-14 27-16,3-8-42 0,-3-7-3 15,-5-4-32-15,-7-5-1 16,-11-8 26-16,-7-17 8 16,-6 2 2-16,0-6 13 15,-17 3 41-15,3 14 32 16,-3 1 37-16,5 13 17 16,1 14-17-16,5 10-20 15,3 7 3-15,3 5-57 16,0 6-49-16,3 18-6 15,16 10 6-15,6 6 7 16,8 7-6-16,0 0 1 16,4 0-1-16,-4-3-1 15,-6-4-8-15,-8-6-50 0,-7-6-52 16,-7-9-40 0,-5-8-65-16,-8-7-72 0,-8-4-207 15</inkml:trace>
  <inkml:trace contextRef="#ctx0" brushRef="#br0" timeOffset="15621.6381">12318 7163 661 0,'0'0'182'0,"0"0"-50"16,0 0-73-16,0 0-3 15,89-59-19-15,-40 41-24 16,9-1-13-16,19-3-90 15,-13 5-105-15,-13 4-136 0</inkml:trace>
  <inkml:trace contextRef="#ctx0" brushRef="#br0" timeOffset="16204.8638">12748 7040 466 0,'0'0'161'16,"0"0"-47"-16,0 0-65 15,0 0-17-15,0 0-6 16,0 0-10-16,0 0 1 16,39 42-17-16,-22-42 12 15,-1 0 4-15,-2-11 8 16,-2-3 5-16,-7-3 20 0,-1 5 32 16,-4-1 18-1,0 6 41-15,-6 1-2 0,-6 3-19 16,-3 3-40-16,-4 1-16 15,-1 14-11-15,-1 10 14 16,-1 5 3-16,10 3-6 16,3 3-20-16,9-2-12 15,0-3-9-15,19-3-8 16,10-7 0-16,8-9-3 16,6-7-5-16,2-5 8 15,1-14-8-15,-5-12-6 16,-9-5 11-16,-8-5-1 15,-13-1-1-15,-11-4-8 0,0 3-1 16,-15 2 0-16,-9 9 1 16,0 4-1-16,3 7 0 15,6 7 1 1,5 2 0-16,7 3-1 0,3 3-1 16,0 1-27-16,9 0-21 15,10 4 36-15,7 10 11 16,0 8 1-16,-2 6 0 15,-5 5 1-15,-5 7 0 16,-4 2 18-16,1 0 21 16,-2-1 1-16,3-10-9 15,1-3-18-15,4-12-11 16,8-9-2-16,11-7-1 0,44-34-57 16,-5-9-147-16,-4-6-399 0</inkml:trace>
  <inkml:trace contextRef="#ctx0" brushRef="#br0" timeOffset="16547.5645">13996 6598 1091 0,'0'0'184'0,"0"0"119"16,0 0-43-16,0 0-67 16,0 0-72-16,0 0-80 15,0 0 24-15,-29 115 21 16,29-58-18-16,0 5-13 15,0-2-31-15,8 1-14 16,2 0-10-16,2-3 0 16,-4-3 0-16,1-5-50 15,1-11-98-15,-1-12-191 16,-1-18-313-16</inkml:trace>
  <inkml:trace contextRef="#ctx0" brushRef="#br0" timeOffset="16839.1199">14172 6679 895 0,'0'0'146'0,"0"0"47"16,-84 107-28-16,47-52 8 15,7-1-30-15,9-4-27 16,11-6-20-16,10-5-33 15,6-10-4-15,21-8 14 16,14-7 3-16,20-11-3 16,24-3-19-16,18-21-24 15,-5-2-12-15,-22 0-18 0,-24 6 1 16,-18 3-1-16,-3 1-43 16,-5 4-76-16,-4-5-114 15,-13 6-262-15,-9-1-830 0</inkml:trace>
  <inkml:trace contextRef="#ctx0" brushRef="#br0" timeOffset="17952.0557">15366 6856 819 0,'0'0'278'0,"0"0"-29"15,0 0-58-15,0 0-33 16,0 0-33-16,0 0-56 16,0 0-32-16,47-10-14 15,-11 2-11-15,8-2-12 16,3 2-13-16,3 1-103 16,10-3-118-16,-13 6-254 0,-14-2-425 15</inkml:trace>
  <inkml:trace contextRef="#ctx0" brushRef="#br0" timeOffset="18121.047">15553 7011 920 0,'0'0'152'0,"0"0"-59"0,0 0 95 15,91-15 1-15,-9-14-122 16,24-10-53-16,3-7-14 15,-29 8-234-15,-31 8-407 0</inkml:trace>
  <inkml:trace contextRef="#ctx0" brushRef="#br0" timeOffset="19671.9318">7493 5984 137 0,'0'0'153'0,"0"0"0"15,0 0-12-15,0 0-19 16,0 0 5-16,0 0-15 0,-42-50-10 16,24 43-29-16,3 0-16 15,-7 2 14-15,-2 2 13 16,-3 3-26-16,-3 0-12 16,-3 2-12-16,-4 9-7 15,-5 6-8-15,-4 2 1 16,-3 6-2-16,1 3-4 15,-3 4-6-15,5 6 2 16,-2 5 2-16,3 1-5 16,2 1 3-16,3 0 3 15,7 1-4-15,3-3-8 16,7 4 8-16,6 3 2 16,4 1 1-16,8 0 8 15,5 4-4-15,0 3 6 16,16 0 12-16,7-1-8 15,7-2 5-15,3 2-6 16,5-4-3-16,3 1 1 0,1-3 2 16,1-5-7-16,0-2 2 15,0-4-2-15,2-7 2 16,4-5 5-16,-4-3-3 16,1-6 6-16,-1-2-6 15,-1-8-2-15,-2-2 2 16,0-6 2-16,-2-1 1 15,1 0 12-15,-2-14 9 16,2-9-5-16,-2-3-7 16,1-6-13-16,3-4 0 15,-2-3-2-15,-2-3-1 0,1 0-3 16,-6 3-3-16,-4 0 4 16,-3 2-1-16,-6-1 3 15,1 2-5-15,-3-1-4 16,-2 0 4-16,1-5-5 15,-4 1-7-15,0-1 0 16,-3 2 5-16,-4 1 2 16,0 2-1-16,-5 2 0 15,-2 3 1-15,0 2-1 16,0 2 2-16,-6-2 3 16,-7 2 0-16,-1-1-6 15,-2 0-4-15,-2 1-1 16,-2 0 0-16,1 1 1 0,-2 0-1 15,-3 1 6-15,-1-1-5 16,-3 1-1-16,-2 4 0 16,-3 2 0-16,-1 1-1 15,2 5 0-15,2 4 0 16,1 3-1-16,-1 4 0 16,3 3 1-16,-1 0-1 15,-2 0-5-15,2 8 6 16,-2 4-8-16,2 2-12 15,5 1-9-15,5-1-14 16,5 1-22-16,4 1-24 16,4 0-18-16,5 3-74 15,2 4-83-15,10-6-268 0,1-6-444 16</inkml:trace>
  <inkml:trace contextRef="#ctx0" brushRef="#br0" timeOffset="21691.0652">16519 6445 719 0,'0'0'163'16,"0"0"-32"-16,0 0 59 15,0 0 39-15,0 0-39 16,0 0-12-16,-34-37-31 16,31 35-17-16,3 2-33 15,-1 0-39-15,1 0-29 16,0 14-21-16,0 13-7 16,7 10 44-16,5 8 21 15,0 5-8-15,3 2-21 16,-3-4 0-16,3-3-1 0,-4-5-11 15,3-5-13 1,-2-6-4-16,-3-4-8 0,1-5 0 16,-5-5 0-16,2-6-1 15,-4-3-5-15,1-3-47 16,-4-3-66-16,0 0-93 16,0 0-181-16</inkml:trace>
  <inkml:trace contextRef="#ctx0" brushRef="#br0" timeOffset="27441.5748">9278 6046 479 0,'0'0'69'0,"0"0"-11"16,0 0 39-16,0 0-21 15,-96-24-8-15,77 24 7 16,1 0-4-16,-3 0-17 0,1 11-23 15,-3 6 1-15,-2 6-7 16,-1 8-5-16,-1 6 5 16,1 5-2-16,2 4 7 15,6 0 4-15,3 3 2 16,6 4 3-16,9-2-10 16,0 2-3-16,18-2 3 15,7-2-10-15,12-2 1 16,5-5-1-16,9-4 4 15,7-4-1-15,5-7 0 16,1-5-9-16,-1-6-1 16,-4-6-4-16,-4-6 0 15,-8-4 2-15,-3 0 28 0,-5-9 11 16,-3-10-3 0,-3-7-3-16,-2-1-5 0,-1-9-4 15,-3-3-3 1,-2-2-5-16,-4-5 2 0,-3-4-3 15,-6-2-5-15,-2 1-3 16,-7-2-9-16,-3 5 1 16,0 1 5-16,-9 2-3 15,-8 4 2-15,-4 4 5 16,-2-1-7-16,-5 4-3 16,-4 2-7-16,0 6 0 15,-3 3 5-15,-3 5-5 16,5 2 7-16,-1 7-8 15,1 2 0-15,1 5 2 16,1 2-2-16,-2 1-1 0,-1 13 1 16,-7 8-7-1,1 4 6-15,-2 8 0 0,-2 4-23 16,-10 29-70-16,9-13-106 16,2-4-353-16</inkml:trace>
  <inkml:trace contextRef="#ctx0" brushRef="#br0" timeOffset="36919.9572">8857 15605 629 0,'0'0'106'16,"0"0"-62"-16,0 0 31 0,0 0 37 15,-106-72-30-15,73 57-26 16,-5-1 14-16,-8 4-8 15,-7 2-10-15,-24 3-23 16,-34 7 2-16,-30 2 22 16,-10 27-9-16,8 17-6 15,13 11 1-15,21 10-13 16,5 13-6-16,13 9-14 16,16 10 6-16,19 2 5 15,17-1 8-15,13 0 6 16,13 1-14-16,10 3-8 0,3 4-8 15,10-1 7 1,17 1-2-16,10-5 2 0,13-4-2 16,10 0-4-16,14-9-1 15,14-8-1-15,12-12 10 16,16-10-4-16,16-11 2 16,17-14 0-16,8-7-7 15,14-16 6-15,2-8 14 16,-9-4-2-16,-1-21-7 15,-16-9 5-15,-17-13-1 16,-35-2-3-16,-9-24 3 16,-19-18 11-16,-15-14 18 15,-8-21-1-15,-25-1-2 0,-17-5-8 16,-2-2-4-16,-17 3-11 16,-6 9-9-16,-2 9 3 15,-5 10 5-15,-3 5 12 16,-3 4-7-16,-6 3-4 15,1 15-7-15,2 14-3 16,2 13 3-16,-2 4-5 16,-15-6 2-16,-20-10-7 15,-26-5 8-15,-21 9-5 16,-4 17-4-16,4 23 9 16,6 13-3-16,0 32-7 15,-4 18 0-15,-8 13-1 16,5 10 0-16,13 7 1 15,15 0-1-15,16 0 0 0,19 3-6 16,24-4-36 0,20-15-49-16,15-12-65 0,20-1-122 15,10-18-302-15,1-8-541 0</inkml:trace>
  <inkml:trace contextRef="#ctx0" brushRef="#br0" timeOffset="39524.0167">11493 13651 9 0,'0'0'9'15,"0"0"-7"-15,0 0-2 16,0 0 0-16,0 0-2 16,0 0-4-16,0-8-6 15</inkml:trace>
  <inkml:trace contextRef="#ctx0" brushRef="#br0" timeOffset="39834.3182">11493 13651 91 0,'-8'-27'98'0,"4"20"55"16,-5-1 14-16,0-3-51 16,0 0 24-16,-3 2 1 15,2-1-21-15,1 4 19 16,0 2 3-16,3 0-23 16,3 4 7-16,0 0-44 15,3 2-53-15,0 18-28 16,0 9 2-16,0 12 10 15,3 4 0-15,9 5-3 16,-2-2-4-16,1-1-5 16,0-5 0-16,-1-4 0 0,-4-3 0 15,1-5-1-15,-1-5-73 16,-3-5-102-16,-2-6-52 16,-1-14-35-16,0 0-31 15,0-6-230-15</inkml:trace>
  <inkml:trace contextRef="#ctx0" brushRef="#br0" timeOffset="40139.7441">11399 13746 456 0,'0'0'81'0,"0"0"-41"16,0 0 6-16,0 0 12 16,0 0 1-16,0 0-28 15,0 0-18-15,-8 9 21 0,7 16 2 16,-2 8-14-16,-3 1-12 15,-1 2-1-15,-2-5-8 16,2-2 0-16,0-8 1 16,4-5-1-16,2-9 9 15,1 0-4-15,0-4-3 16,6-2 4-16,10-1 22 16,6 0 29-16,7-1-2 15,2-9 1-15,2-2-27 16,1 1-18-16,-1 2-11 15,-2 0-1-15,-2 2 0 16,2 2-77-16,-7 1-102 0,-8 1-120 16</inkml:trace>
  <inkml:trace contextRef="#ctx0" brushRef="#br0" timeOffset="40358.9379">11651 13788 370 0,'0'0'541'16,"0"0"-423"-16,0 0-79 16,0 0-38-16,0 0 11 15,0 0 57-15,0 0 14 16,33 88-30-16,-21-55-31 16,6-1-12-16,-1-3-9 15,7-4 4-15,3-4-5 16,21-7-124-16,-6-10-119 15,-4-4-393-15</inkml:trace>
  <inkml:trace contextRef="#ctx0" brushRef="#br0" timeOffset="40688.3533">12567 13565 905 0,'0'0'123'16,"0"0"2"0,0 0 5-16,0 0 56 0,0 0-21 15,0 0-87-15,0 0-58 16,0 17-18-16,0 10 6 15,6 7 5-15,3 5-7 16,3 0-5-16,2-1-1 16,2-1 0-16,0 0-14 15,-1-2-76-15,-2-3-123 16,-1-13-59-16,-6-9-89 16,-4-10-314-16</inkml:trace>
  <inkml:trace contextRef="#ctx0" brushRef="#br0" timeOffset="40914.0373">12567 13573 454 0,'0'0'289'0,"0"0"-210"15,0 0-28-15,0 0-37 16,0 0 21-16,0 0 33 16,-24 81 0-16,24-48-29 15,3 4-13-15,10-2-7 16,5-6 5-16,3-5-14 15,6-9-9-15,1-8 10 16,5-7-5-16,0 0-6 16,3-18-26-16,3-16-113 15,-8 4-119-15,-9 2-513 0</inkml:trace>
  <inkml:trace contextRef="#ctx0" brushRef="#br0" timeOffset="41204.9479">12840 13665 763 0,'0'0'100'16,"0"0"-99"-16,0 0-1 15,0 0 2-15,0 0 11 16,0 0 24-16,0 0-3 16,57 22-14-16,-46-10-5 15,-3 3 30-15,-7 4 21 16,-1 7 11-16,0 0-9 15,0 1 0-15,-4 0 9 16,1-3-25-16,1-4-16 0,2-6-20 16,0-2-14-16,12-5-1 15,11-6 0-15,9-1 5 16,10-8-6-16,14-16-38 16,33-27-133-16,-12 5-127 15,-9 1-563-15</inkml:trace>
  <inkml:trace contextRef="#ctx0" brushRef="#br0" timeOffset="41456.4676">13508 13508 1189 0,'0'0'148'0,"0"0"-106"0,0 0-35 15,0 0 3-15,0 0 60 16,27 72 18-16,-6-43-25 16,1 5-12-16,2-1-19 15,-3 4-17-15,3 0-14 16,-4-1 6-16,2 0-7 16,1 3-112-16,-3-11-170 15,-8-12-216-15</inkml:trace>
  <inkml:trace contextRef="#ctx0" brushRef="#br0" timeOffset="41694.5101">13724 13472 795 0,'0'0'111'0,"0"0"-46"15,0 0 9-15,-40 73 41 16,36-40 0-16,4 1-40 15,0-3-17-15,0 1 0 16,10-6-17-16,6-4-15 16,4-8-10-16,2-7-6 15,4-7 0-15,6 0-5 16,3-11-5-16,11-21-112 16,-9 4-149-16,-10-2-298 0</inkml:trace>
  <inkml:trace contextRef="#ctx0" brushRef="#br0" timeOffset="42072.1224">13909 13489 851 0,'0'0'114'0,"0"0"-98"15,0 0-13-15,0 0 11 16,0 0 20-16,0 0-8 15,0 0-13-15,70 7-2 16,-59 5 2-16,-1 0 15 16,-5 5-4-16,-2 0-6 15,-3 0-11-15,0-1 3 0,0-3 0 16,0-4 13-16,-3-3 47 16,3-3 34-16,0-1 4 15,0-2-33-15,0 0-41 16,0 1-25-16,9 2-9 15,8 2 10-15,3 1 9 16,4 2 6-16,6 3-8 16,-2 3 4-16,-1 2-11 15,-6 4-3-15,-6 3-6 16,-11 9 0-16,-10 28-1 0,-16-5-72 16,-12-2-283-16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54:48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10215 3089 929 0,'0'0'135'0,"0"0"-100"16,0 0-23-16,0 0 15 15,95-76 25-15,-56 47 2 16,9-4-27-16,6-4-11 16,11-3-16-16,5-2-7 15,26-5-83-15,-18 11-117 16,-16 8-128-16</inkml:trace>
  <inkml:trace contextRef="#ctx0" brushRef="#br0" timeOffset="181.0775">10328 3266 986 0,'0'0'81'0,"0"0"-60"16,0 0-21-16,0 0 46 16,131-88-1-16,-40 33 3 15,41-18-13-15,25-10-31 16,-28 16-4-16,-31 14-208 0</inkml:trace>
  <inkml:trace contextRef="#ctx0" brushRef="#br0" timeOffset="7868.4189">12452 7342 59 0,'0'0'127'15,"0"0"-8"-15,0 0 16 16,0 0 7-16,0 0-17 15,-16-10 17-15,16 9-40 16,0-2-11-16,-2 3-21 0,2 0-7 16,0 0-15-16,0 0-29 15,0 0-19-15,0 15-15 16,0 9 15-16,0 9 22 16,3 14 17-16,3 21-6 15,0 25 22-15,3 24 3 16,0 8-14-16,-1-5-1 15,2-12-16-15,-1-12-3 16,1 4 1-16,4-2-3 16,-1-2 0-16,3-2 0 15,0-4-1-15,0-2-3 16,-3-3-6-16,-1-13 2 16,-3-16-1-16,-3-14-5 15,-1-3 0-15,-1 5-8 0,3 1 0 16,-2 3 1-1,-1-11-1-15,1-10 1 0,-4-10-1 16,1-9-1-16,-2-8-18 16,0-2-13-16,0-46-80 15,-3 2-206-15,-6-9-270 0</inkml:trace>
  <inkml:trace contextRef="#ctx0" brushRef="#br0" timeOffset="9894.5552">12528 7132 436 0,'0'0'131'16,"0"0"-76"-16,0 0-45 15,0 0 46-15,0 0 32 16,0 0-7-16,0 0 6 16,88 68 0-16,-46-49 2 15,9 0-16-15,8 3 8 16,19 3-3-16,19 1-21 15,25 2-17-15,11-7-11 16,2-6-8-16,-3-7-7 16,-10-5-4-16,5-3 1 15,0 0-4-15,-4 0 3 0,-2-5 0 16,-3-2 3-16,-1 2-11 16,-4 0 4-16,-10 2-6 15,-5 3 7-15,-10 0-6 16,-2 0-1-16,-2 0 1 15,-2 0 5-15,2 0-3 16,-5 0 4-16,3 0-1 16,1 0-4-16,1 2 6 15,4 1-6-15,-1 0 6 16,3-1-6-16,-12 1 4 16,-16-3-6-16,9 0 1 15,10 0 6-15,14 0 0 16,9 0-5-16,-8-3 6 15,-11-2 0-15,-14 0-2 16,-14 2-5-16,-9 1 7 0,-3-1-2 16,6 0 1-16,11 0 4 15,5-1-1-15,0 1 2 16,-3 1-5-16,-2-1-7 16,-2 0 2-16,-2-1-1 15,-3 1 0-15,-3-1 1 16,-2-1-1-16,-5-3-1 15,-4 4 1-15,-5-1 0 0,-6 0 1 16,-7 2 0 0,-7 0 0-16,-7 1-1 0,-2 2 0 15,-5-1 7 1,-1 1-1-16,-1 0-1 0,0 0-6 16,2 4-6-16,-1 11 6 15,2 6 5-15,1 8 10 16,-1 3-2-16,0 6-1 15,1 2-3-15,2 6 4 16,-2 3-6-16,2 5 6 16,2 4-1-16,-2 3-2 15,1 4 2-15,1 2-2 16,-2 11 8-16,-1 11-9 16,2 15 2-16,0 6 4 15,-3-8-2-15,1-13 6 16,0-21-10-16,-3-15 1 0,2-11-1 15,-1-2-2-15,1 3 0 16,-1 4-6-16,1 4 5 16,1-9-4-16,-2-6-1 15,0-8 0-15,0-6 1 16,-2-8-1-16,-1-5 0 16,0-7 2-16,0 0-2 15,0-2 8-15,0 0 5 16,0 0 3-16,0 0 19 15,-7-2-13-15,-8-4-16 16,-5-2-6-16,-6 2-1 16,-6-1 0-16,-4 4 0 15,-5 1-1-15,-2 2-1 16,-2 0-4-16,-1 2 5 0,-3 5 1 16,-3 2 0-16,-6 2 0 15,-19 3 0-15,-25 3 0 16,-26 5 1-16,-11 2-1 15,2 0 1-15,6 1-1 16,13-3 0-16,5-1 0 16,0-2 0-16,5 1-1 15,-1-1 1-15,-1-2-1 16,1 0 1-16,-2-1 0 16,5 0 0-16,4-2 0 15,-3-2 1-15,1 2 0 16,2-4 0-16,4-2-1 15,7-1 0-15,13-2-1 16,14-2 0-16,-9 1 1 0,-13-1 0 16,-10 1 0-16,-13 0 0 15,13 1 0-15,12-2 2 16,0 4-2-16,13-3 1 16,11 0 0-16,13-2-1 15,1 1 1-15,-6-1-2 16,-7 3 1-16,-2-1-1 15,2-1 1-15,7 4-1 16,3-4 1-16,3-1 1 16,5 0-1-16,6-2 1 15,0 0 0-15,5 0 0 16,2 0 2-16,3-3-2 16,4-1 0-16,2 0-1 0,4-1 2 15,0 1 4-15,1 1-6 16,2 0 9-16,-4 1-7 15,1-1-1-15,-4 1 5 16,2 1 1-16,-4-2-1 16,2 2 4-16,-2-4 2 15,0 3 1-15,-1-3 11 16,1 1 1-16,0-2 2 16,0 1-8-16,2-1-7 15,-2 0-2-15,2-2 2 16,-1 2-6-16,-1-1 1 15,-1 2 1-15,4-1-8 16,-1-1 2-16,-1 0-1 0,2 0 1 16,0-2-1-16,-1 1 0 15,3-2 0-15,-2-1 0 16,3 0 0-16,0 0 1 16,6 2-1-16,1 1-1 15,4 3 1-15,1 1-1 16,3 1 1-16,-3 2-1 15,3 1 0-15,0 0 0 16,0-2 0-16,-1 1 0 16,1-3 0-16,-2 1-1 15,2-3-8-15,0 1-28 16,0-3-53-16,10-8-86 16,10 4-143-16,5-6-419 0</inkml:trace>
  <inkml:trace contextRef="#ctx0" brushRef="#br0" timeOffset="12560.4563">15408 7919 198 0,'0'0'200'0,"0"0"-42"0,0 0-5 16,0 0-6-16,0 0-14 15,0 0-18-15,0 0-16 16,-23-22-9-16,23 15-25 16,0-1 2-16,0-4-21 15,16-8-39-15,14-3 30 16,22-14-21-16,32-18 11 15,32-14-15-15,18-5 10 16,5 1-3-16,-2 6 13 16,-6 5-8-16,7-3 1 15,2-4 7-15,3-2 0 16,1-1-11-16,-3 4 2 16,-4 1 14-16,0 1-11 0,-4 4-8 15,-3 2 14-15,-10 3-6 16,-8 6-5-16,-25 10-9 15,-20 9 8-15,-20 8 1 16,-7 6 5-16,0-3-3 16,-1 1-8-16,-4-1 0 15,-11 7 2-15,-8 2 0 16,-9 5-1-16,-3 4-7 16,-2 1-8-16,-2 1-1 15,0 1-14-15,1 0-33 16,-1 0-142-16,0 0-192 15,0 0-392-15</inkml:trace>
  <inkml:trace contextRef="#ctx0" brushRef="#br0" timeOffset="13605.2752">18438 6278 833 0,'0'0'146'16,"0"0"23"-16,0 0 71 15,-49-82-13-15,41 68-5 16,5 6-73-16,1 8-61 15,2 0-81-15,0 19-5 0,11 9-2 16,7 6 20-16,1 4-8 16,1 0-10-16,-3-2 8 15,-1-7-8-15,-6-5-1 16,0-10-1-16,-7-9-16 16,-3-5 16-16,0-11 13 15,-10-17-13-15,-10-9-21 16,-3-12 8-16,-3-7 11 15,5-6-4-15,5-1-1 16,8 9 7-16,8 8-2 16,0 13-5-16,13 13-5 15,12 15 6-15,6 5-4 16,5 6 10-16,3 19-6 0,-2 5-1 16,-4 4 7-1,-6 2 1-15,-8-2 0 0,-7-5 0 16,-8-5 0-16,-4-7 0 15,0-10 0-15,-1-7 20 16,-10-4 4-16,-3-21-10 16,-1-11-2-16,3-12 5 15,4-6 4-15,8-6 9 16,0 6-5-16,17 9 13 16,11 11-1-16,5 15-11 15,9 13-17-15,0 6-3 16,4 15-7-16,-1 15 0 15,-6 4-1-15,-4 4 0 16,-8 0-7-16,-5-3-40 0,2-2-89 16,-6-11-114-16,-6-10-383 15</inkml:trace>
  <inkml:trace contextRef="#ctx0" brushRef="#br0" timeOffset="14647.2945">19030 5753 715 0,'0'0'187'0,"0"0"-79"15,0 0 11-15,0 0 15 16,0 0 2-16,0 0-43 0,0 0-11 16,90 32 7-16,-62-46-35 15,-1-5-12-15,-5-4-1 16,-8-2-18-16,-10 1-8 15,-4 3 14-15,-3-1-8 16,-14 5 6-16,-5 6 19 16,-6 6-21-16,3 5-13 15,-4 6-12-15,3 13 1 16,4 9 0-16,5 5 1 16,9 1-2-16,8 0 0 15,3-1-7-15,25-3 5 16,26-6-7-16,32-15-7 15,0-9-16-15,-5-2-28 16,-9-22-53-16,-26-5-19 0,-4-2 43 16,-6-4 52-16,-21 1 37 15,-9 1 11-15,-6-1 41 16,-6 2 47-16,-8 3 24 16,-3 5-6-16,-1 5-35 15,1 7-28-15,2 7-10 16,2 5-16-16,-2 0-14 15,2 12-14-15,0 12-2 16,2 7 1-16,5 3 1 16,6 0 0-16,0 0-1 15,7-2-5-15,13-8 5 16,2-6-5-16,2-6-3 0,3-10-22 16,-3-2-39-16,-6-6-49 15,-4-15 94-15,-9-3 2 16,-2-3-2-16,-3-4 15 15,-3-5 10-15,-8 2-1 16,-1 4 1-16,1 3 15 16,1 9-8-16,4 5 9 15,-1 8 11-15,6 5 6 16,1 0-33-16,0 5-14 16,0 12 13-16,14 3 0 15,7 1 1-15,5-4 0 16,5-2-1-16,6-6-15 15,-1-6-17-15,-5-3-45 16,-7 0-48-16,-9-8 74 0,-7-6 40 16,-8-2 12-16,0-1 19 15,0 1 28-15,-9 2 28 16,1 5 10-16,4 4-10 16,1 4-21-16,1 1-50 15,2 0-4-15,0 13-15 16,0 5 15-16,5 5 1 15,2 1 0-15,-2-2 0 16,-1 1 0-16,-1-5 2 16,-1-3-2-16,-2-6-1 15,0-4 0-15,0-5 2 16,0-3 20-16,0-18-22 0,-2-7 1 16,-1-5 1-1,2-7 12-15,1 1 14 0,0 4 28 16,2 6-2-16,11 9-10 15,-1 9-13-15,4 9-9 16,3 2-13-16,7 8-8 16,-1 11-1-16,2 7 8 15,-2 1-2-15,-1 2-6 16,2-2-8-16,23 3-91 16,-6-8-129-16,2-10-423 0</inkml:trace>
  <inkml:trace contextRef="#ctx0" brushRef="#br0" timeOffset="15241.8728">20687 4799 393 0,'0'0'642'0,"0"0"-508"15,0 0-5-15,-100 5-26 16,76 8-26-16,6 6-38 16,8 3-27-16,5 4-11 15,5 1-1-15,3-2 0 16,11-4-1-16,5-7-27 16,-1-6-11-16,-1-8-2 0,-3-1 41 15,-2-16 2-15,-1-5 21 16,-2-4 28-16,-5-3 36 15,1 6 18-15,-2 5 10 16,-1 6-11-16,2 11-20 16,-1 1-68-16,5 20-7 15,7 30-9-15,9 34 54 16,6 27 7-16,5 7 9 16,-4-4-4-16,-4-30-27 15,-7-28-20-15,-4-19-13 16,-2-10-5-16,0-4 0 15,2-1 0-15,-4-7-1 16,-3-15 1-16,-3 0 18 0,-2-26-3 16,-4-14-16-1,0-6-22-15,0-8-12 0,-14 4 0 16,-7 4-3-16,-5 8 3 16,-4 8 7-16,-1 14 6 15,-3 9-18-15,7 7 15 16,5 0 17-16,9 0-1 15,11 2-8-15,2-1 6 16,15-1-11-16,16 0 1 16,15-12-14-16,51-26-95 15,-13 2-366-15,-1-4-507 0</inkml:trace>
  <inkml:trace contextRef="#ctx0" brushRef="#br0" timeOffset="16810.5816">19832 6333 846 0,'0'0'231'0,"0"0"34"0,0 0-9 15,0 0-58-15,0 0-77 16,-95 20-65-16,75 23-1 16,8 10 13-16,4 3-5 15,8 2-20-15,0-4-22 16,11-6-14-16,12-9-6 16,7-6 0-16,5-8-1 15,4-10-16-15,2-9-67 16,14-15-108-16,-9-18-145 15,-12-5-218-15</inkml:trace>
  <inkml:trace contextRef="#ctx0" brushRef="#br0" timeOffset="17032.2737">19943 6095 851 0,'0'0'195'0,"0"0"108"0,0 0-26 16,0 0-150-16,0 0-70 15,0 0 41-15,-9 117-13 16,27-63-12-16,3 4-36 16,3-1-19-16,1 2-8 15,2-1-9-15,1-3-1 16,0-7-32-16,-4-11-128 0,0-25-202 16,-6-12-239-1,-7-2-250-15</inkml:trace>
  <inkml:trace contextRef="#ctx0" brushRef="#br0" timeOffset="17860.5328">20165 6300 796 0,'0'0'298'15,"0"0"16"-15,0 0-166 16,0 0-41-16,0 0-33 16,0 0 56-16,10 72-36 15,8-38-38-15,2 2-19 16,4-2-6-16,1-1-16 15,2-5-8-15,-4-6-5 16,-3-8-2-16,-5-12-6 16,-5-2-13-16,-4-12 19 0,-2-19-11 15,-4-6 8-15,0-6-9 16,0-5 3-16,0 5 9 16,-5 6 1-16,2 8 0 15,1 11 6-15,2 10 17 16,0 8-24-16,0 0-2 15,5 16 1-15,11 6 1 16,4 7 13-16,5 1-3 16,2-2 2-16,6-3-10 15,0-7-1-15,4-8-1 16,-3-10 0-16,0-2-28 16,-4-21-68-16,-10-12-44 15,-2-8-16-15,-12-6-4 0,-6-4 54 16,0-1 52-1,-5 7 54-15,-7 7 9 0,0 12 46 16,3 11 38-16,2 9 26 16,2 6-49-16,4 2-70 15,1 4-8-15,0 13 0 16,3 6 7-16,6 3 0 16,1 4-11-16,2-2-4 15,-3 0-9-15,-3-3 14 16,-3-3 1-16,-3 1 8 15,0-3 1-15,0-1 0 16,0 0 0-16,0-5 1 16,0-5-1-16,0 1 1 15,0-7-6-15,10-2-7 0,7-1 7 16,7-3 6-16,1-13 2 16,2-4 5-16,-3-4-7 15,-5-8 1-15,-8-5 0 16,-4-5 7-16,-7-8 7 15,0-4-9-15,-6-4 14 16,-6 5 41-16,0 4 36 16,2 12 5-16,2 12-6 15,2 10 12-15,5 5-3 16,-2 10-30-16,3 0-45 16,0 8-30-16,12 16-9 15,9 10 9-15,5 8 12 16,3 5 0-16,1 2-12 0,-5 0 6 15,1-4-6 1,-5-6 0-16,-3-8-72 0,-6-7-89 16,-8-12-96-16,-4-7-118 15,0-5-307-15</inkml:trace>
  <inkml:trace contextRef="#ctx0" brushRef="#br0" timeOffset="18023.5799">20753 6075 806 0,'0'0'148'15,"0"0"-124"-15,0 0 11 16,89-39-19-16,-11 4-16 0,-11 5-44 16,-8 4-174-16</inkml:trace>
  <inkml:trace contextRef="#ctx0" brushRef="#br0" timeOffset="18694.5909">21175 5871 735 0,'0'0'133'16,"0"0"-98"-16,0 0-5 15,0 0 41-15,0 0-12 0,0 0-21 16,0 0-7-1,49 32 3-15,-36-37-33 0,-2-10 60 16,-1-4-45-16,-5-3 10 16,-5 1-1-16,0-1 4 15,0 2 11-15,-3 3 63 16,-9 2 5-16,-3 9 2 16,0 3 0-16,0 3-37 15,-3 7-23-15,0 15-9 16,1 10-4-16,4 2-8 15,6 4-9-15,7-1-7 16,0-6-5-16,18-4-7 16,12-10 10-16,5-8 3 15,10-9 8-15,0-5-9 16,1-19 6-16,-5-7-13 0,-10-6 3 16,-8-2-3-1,-10-4 1-15,-10 2-5 0,-3 1 4 16,-6 3-5-16,-6 8 0 15,-4 6-1-15,2 7 0 16,5 6 0-16,0 5-1 16,6 2 1-16,3 3-6 15,0 0-9-15,3 0-16 16,13 6 7-16,7 8 17 16,1 6 6-16,3 5-10 15,-1 3 5-15,-5 5 0 16,-4 0 6-16,-6 1 1 15,-1 0 6-15,-3-3 15 16,-1-4 5-16,1-4-6 16,1-8-1-16,-1-3-4 0,4-7 1 15,1-5 17-15,3 0 7 16,4-3 9-16,5-11-19 16,4-4-16-16,0-1-13 15,-1 1-2-15,-3 0-10 16,-1 1-63-16,2-4-85 15,-4 4-173-15,-6-3-529 0</inkml:trace>
  <inkml:trace contextRef="#ctx0" brushRef="#br0" timeOffset="19410.667">22059 5235 980 0,'0'0'352'15,"0"0"36"-15,0 0-138 16,0 0-81-16,0 0-73 15,0 0 1-15,-23 103 40 16,23-46-45-16,11 4-31 16,4-1-28-16,3-5-17 15,3 0-5-15,-3-6-10 0,0-5-1 16,-2-8-32-16,1-6-100 16,-2-19-141-16,-4-8-280 15,-3-3-322-15</inkml:trace>
  <inkml:trace contextRef="#ctx0" brushRef="#br0" timeOffset="19642.039">22226 5284 933 0,'0'0'180'16,"0"0"-31"-16,0 0 15 15,-70 111 3-15,57-60-32 0,7 2-49 16,6-4-18-16,7-6-8 15,22-8-13-15,8-12-5 16,12-9-1-16,6-14 3 16,6-2 0-16,2-20-14 15,-2-10-23-15,-8-4-7 16,-7-22-89-16,-16 9-224 16,-21 4-689-16</inkml:trace>
  <inkml:trace contextRef="#ctx0" brushRef="#br0" timeOffset="20189.1229">18447 4768 1190 0,'0'0'181'15,"0"0"66"-15,0 0-50 16,-77 77-50-16,57 3-18 16,9 24-36-16,11 5-15 15,5-20-23-15,16-25-20 16,4-26-19-16,6-4-7 0,11-2-8 16,10-1-1-16,11-7-10 15,1-16-71-15,-5-8-74 16,6-42-100-16,-19-4-306 15,-14-2-256-15</inkml:trace>
  <inkml:trace contextRef="#ctx0" brushRef="#br0" timeOffset="21098.1056">18767 4970 595 0,'0'0'168'0,"0"0"1"15,0 0-67-15,0 0 25 16,0 0-1-16,-31 81-36 0,34-54-28 15,15-1-23-15,7-6-21 16,5-8-7-16,2-7-5 16,0-5-5-16,-4-3 12 15,-5-14-4-15,-9-3 7 16,-7-6-6-16,-7-4 8 16,0-3-4-16,-18-1 17 15,-8 1 17-15,-4 4 9 16,-2 4-5-16,1 5 13 15,5 10-2-15,7 9-21 16,4 1-20-16,6 17-21 16,4 9-1-16,5 10-1 15,0 3 0-15,19 3 0 16,7-4 1-16,10-4-6 16,6-11-25-16,2-7-44 0,3-11-56 15,-7-5-21-15,-4-10-69 16,-9-12 10-16,-10-7 56 15,-9-6 110-15,-8-2 45 16,0 3 62-16,-6 1 39 16,-4 6 74-16,1 7 24 15,3 6-20-15,1 6-50 16,2 8-48-16,3 0-73 16,0 10-8-16,0 13-14 15,11 10 14-15,3 5 10 16,5 4-4-16,0-1-6 15,-1-5 0-15,1-7 2 16,-1-10-2-16,-3-5 0 0,0-12-38 16,-2-2-11-16,-2-13 11 15,1-13 18-15,-5-8 5 16,-3-4 9-16,-2-2 6 16,0 4 2-16,-2 3 9 15,0 8 24-15,0 7 14 16,0 8 4-16,0 4 3 15,0 6-28-15,3 0-28 16,5 0-12-16,6 7 12 16,5 5 0-16,8-2 8 15,3 0-8-15,3-2 9 16,-2-7-8-16,-1-1-1 0,-8-4 0 16,-4-13-16-16,-6-5-19 15,-6-8 2-15,-6-1 20 16,0-8 13-16,-16-3 0 15,-9-8 0-15,-7-5 2 16,-4 1 6-16,4 4 16 16,3 10 30-16,8 15 26 15,11 11 10-15,5 12-29 16,5 2-61-16,0 5 0 16,6 17-14-16,14 12 14 15,5 5 6-15,8 5 0 16,3 2-5-16,-2-2-1 15,-3-4 0-15,-2-3 0 16,-6-5-76-16,-3-9-89 16,-7-7-168-16,-7-10-436 0</inkml:trace>
  <inkml:trace contextRef="#ctx0" brushRef="#br0" timeOffset="21250.069">19335 4691 477 0,'0'0'75'15,"91"-3"-75"-15,-34-3-53 16,-1-1-257-16</inkml:trace>
  <inkml:trace contextRef="#ctx0" brushRef="#br0" timeOffset="22088.6567">19643 4810 418 0,'0'0'371'0,"0"0"-105"16,0 0-74-16,0 0 14 15,0 0-71-15,0 0-71 16,0 0-18-16,-16 14 31 16,32-39-16-16,-2-5-26 15,-1-9-13-15,-4-6-1 16,-9-7-3-16,0-1 1 15,-3 1-2-15,-14 4 2 16,2 11 29-16,1 11 48 16,1 9-46-16,3 11-9 0,4 6-8 15,0 1-30-15,5 18-3 16,1 10-10-16,0 6 10 16,3 7 0-16,17-3-1 15,10-2 1-15,8-6-2 16,7-9 1-16,5-9-42 15,5-13-22-15,-2 0-26 16,-3-19-6-16,-7-8-27 16,-13-7-40-16,-13-5 43 15,-14-4 76-15,-3-6 45 16,-6 3 2-16,-11-2 25 16,-4 7 69-16,-1 11 46 0,4 12 3 15,-3 12-62-15,2 6-30 16,-1 2-9-16,1 18-7 15,3 9-5-15,4 8-4 16,6 2-13-16,6 4-8 16,0-4-1-16,13-3-5 15,11-8 0-15,8-7 0 16,5-7 0-16,2-12-1 16,1-2-33-16,-6-12-29 15,-9-9-31-15,-9-7 10 16,-9 0 23-16,-7-2 26 15,-3 4 20-15,-14 4 7 16,-2 3 7-16,3 6 2 16,2 4 17-16,5 5-1 15,5 3 3-15,2 1-21 0,2 0 0 16,0 2-11-16,2 7 10 16,13 0 1-16,7 1 1 15,5-2 5-15,6-5 1 16,3-3-6-16,-2 0 0 15,0-11 1-15,-7-1 7 16,-3-1-2-16,-6 1 16 16,-6 2 35-16,-3 3 15 15,-4 2-17-15,2 5-22 16,0 0-32-16,4 6 6 16,2 7 2-16,1 2-1 15,-1 2 0-15,-1-1-8 16,-2-5 0-16,-3-2-1 0,-2-5-54 15,0-4-81 1,-1-16-18-16,-1-11-253 0,2-2-365 0</inkml:trace>
  <inkml:trace contextRef="#ctx0" brushRef="#br0" timeOffset="22194.4306">20362 3976 421 0,'0'0'63'16,"0"0"-62"-16,0 0 0 15,0 0-1-15,96 72-101 0</inkml:trace>
  <inkml:trace contextRef="#ctx0" brushRef="#br0" timeOffset="22591.0367">20842 4042 436 0,'0'0'564'16,"0"0"-269"-16,0 0-58 15,0 0-52-15,-101-11-50 16,77 22-57-16,5 9-25 16,5 5-18-16,5 5-16 15,5-1-9-15,4 3-3 16,0-3-6-16,10-4 0 16,7-7 0-16,2-6-1 15,2-12 2-15,0 0 7 0,0-20-1 16,-2-10-8-1,-9-9-13-15,-4-8-3 0,-6-20 7 16,-9-25 9-16,-22-26 0 16,-2 8 0-16,3 23 2 15,8 33 21-15,10 27 41 16,0 6 48-16,3 8-3 16,3 5-26-16,6 8-77 15,0 16-6-15,5 16-7 16,23 25 7-16,26 26 0 15,29 27 0-15,25 11-1 16,11-2-16-16,-25-33-205 16,-30-32-441-16</inkml:trace>
  <inkml:trace contextRef="#ctx0" brushRef="#br0" timeOffset="23808.1462">21300 3312 519 0,'0'0'173'0,"0"0"79"15,-48-80-4-15,27 47-5 16,3 5-36-16,7 6 10 15,3 8-25-15,1 11-21 16,5 3-60-16,2 33-76 16,0 41-8-16,0 45 81 15,0 25 6-15,9 16-15 16,2-5-17-16,-3-16-34 16,3-7-25-16,4-18-11 15,4-31-6-15,1-23-6 0,23-5-61 16,-10-21-141-16,1-10-306 15</inkml:trace>
  <inkml:trace contextRef="#ctx0" brushRef="#br0" timeOffset="41700.9716">12128 7718 104 0,'0'0'84'0,"0"0"-15"0,0 0 38 15,0 0 4-15,-23-28-20 16,13 20-3-16,-3 0 52 16,-2 0-54-16,-6-1 23 15,-4 1-17-15,-1 2-22 16,-3-2-11-16,-1 2 2 16,-2 2-9-16,3 0-11 15,-1 1-9-15,-2 1-8 16,3 2 1-16,-3 0-5 15,-1 0 1-15,1 9 0 16,-1 4-3-16,-1 3 1 16,-2 4-5-16,-2 4 4 0,1 0 9 15,-1 3-9 1,0 1 4-16,4-1-2 0,3 2 2 16,1-1-5-16,4 3-2 15,4 2-5-15,4 2-4 16,0 4 3-16,6 4 0 15,1 5 2-15,3 5 1 16,5 5 3-16,3 6 4 16,0 0-3-16,4 2-2 15,11-4-1-15,3-1-5 16,5 0 3-16,3-3-5 16,3 0 3-16,4-2-7 15,1-2 8-15,-1-2-3 0,4-6 5 16,2-5-11-1,-2-2 7-15,3-5-8 0,2-6 2 16,3-4-1-16,2-4 1 16,1-5 6-16,3-2-8 15,-6-4 0-15,4-4 0 16,-4-2 14-16,-4-2-7 16,-3-1 15-16,-2 0-16 15,-4-6 22-15,-2-5 1 16,0-3-12-16,-3-1-5 15,1-4 0-15,-2 0 3 16,-1-4 1-16,-1-1 0 0,-3-2 3 16,3-5 2-16,-4-1-2 15,2-3-4-15,-2-2 2 16,1-2 6-16,-1 0-1 16,-3 0-7-16,1 3 1 15,-1 0-10-15,-4 2 4 16,-1 3-1-16,-3 3-2 15,0 0 5-15,-5 1-4 16,-1-1 3-16,-3-2 3 16,0-4-5-16,0-4 1 15,-7-6 0-15,-5-2-1 16,-6 0-7-16,0-1-1 16,-5-2 8-16,-1 3-7 15,-2-1-1-15,-2 5 6 0,-2 0-6 16,2 3 5-16,-1 0 1 15,2 3-6-15,2 3 0 16,0 1 5-16,1 2-6 16,1 1 0-16,0 3 1 15,0 2-1-15,0 2 6 16,0 1 0-16,-2 3-5 16,-2 3 1-16,0 2-1 15,2 2 0-15,1 5 0 16,1 3 0-16,-1-2 0 15,1 3 0-15,-3 2 0 16,5 0-1-16,-1 0 1 16,1 0-1-16,3 7 0 15,-1 0 0-15,1 2 0 16,3 1 0-16,1-2-1 16,6 1 0-16,0-1 0 0,1 3-5 15,0 3 0-15,0 6-10 16,3 5-95-16,2 24-50 15,1-6-114-15,-5-2-419 0</inkml:trace>
  <inkml:trace contextRef="#ctx0" brushRef="#br0" timeOffset="60028.0446">11201 11807 803 0,'0'0'191'0,"0"0"-44"16,0 0 49-16,0 0-19 15,0 0-42-15,-28-78-33 16,28 65-22-16,0 2-6 0,0 5-11 15,0 0-1-15,0 3-13 16,0 2-12-16,0 1-11 16,0 0-4-16,0 0-1 15,0 0-5-15,0 0-1 16,0 0 0-16,0 0 0 16,0 0 2-16,0 7-17 15,-2 13-27-15,0 15 27 16,-4 21 32-16,-7 26 6 15,-11 19 4-15,-4 6-13 16,2-17-9-16,5-26-9 0,8-24-10 16,2-6 5-1,0-3-6-15,0 1-24 0,4-6-91 16,-2-14-46-16,-3-13-58 16,1-15-377-16,-2-8-210 0</inkml:trace>
  <inkml:trace contextRef="#ctx0" brushRef="#br0" timeOffset="60237.934">10792 11930 335 0,'0'0'602'16,"0"0"-375"-16,0 0-104 16,0 0 38-16,0 0 49 15,86 36-23-15,-48-9-50 16,1 5-42-16,0 7-39 15,2 2-28-15,-1 5-17 16,2 0-10-16,-2 1-1 0,2-3-71 16,15-7-83-16,-10-12-231 15,-9-16-376-15</inkml:trace>
  <inkml:trace contextRef="#ctx0" brushRef="#br0" timeOffset="60622.1265">11372 12072 1045 0,'0'0'196'16,"0"0"-13"-16,0 79-32 16,0-41 17-16,3 3-29 0,3 2-63 15,1-3-29-15,-2 0-5 16,-1-7-21-16,1-5-20 15,-4-8 6-15,1-10-6 16,-2-10 17-16,0 0 39 16,0-22 67-16,0-14-77 15,-3-6-26-15,-2-3-19 16,5 3-1-16,0 6 9 16,2 9 11-16,12 12 3 15,6 9-4-15,6 6 1 16,2 6 4-16,3 16 11 15,1 7-8-15,-1 8-3 16,0 6-8-16,-2 3-16 0,-1 4-1 16,-1-1-9-1,16-4-117-15,-7-12-174 16,-6-19-784-16</inkml:trace>
  <inkml:trace contextRef="#ctx0" brushRef="#br0" timeOffset="61462.0054">12106 11901 1043 0,'0'0'256'15,"0"0"-33"-15,0 0-45 16,0 0-58-16,0 0-47 16,0 0-39-16,33-78-17 15,-5 62-9-15,5 1-7 16,4 6-1-16,-1 1-10 15,-1 4-99-15,5 4-108 16,-10 0-140-16,-9 4-261 0</inkml:trace>
  <inkml:trace contextRef="#ctx0" brushRef="#br0" timeOffset="61627.2722">12230 12048 986 0,'0'0'316'15,"0"0"-154"-15,0 0-75 16,0 0-28-16,0 0-29 16,88-72-12-16,-39 36-18 15,18-15-36-15,-12 9-219 16,-11 6-115-16</inkml:trace>
  <inkml:trace contextRef="#ctx0" brushRef="#br0" timeOffset="61897.2579">12436 11576 1053 0,'0'0'255'0,"0"0"-125"0,0 0-79 16,0 0 29-16,0 0 51 15,100 0-38-15,-54 3 1 16,0 8 1-16,-4 5-17 15,-3 7-25-15,-10 7-25 16,-8 4 12-16,-12 5 16 16,-7 3-22-16,-2 5-15 15,-14 1-13-15,-10-1-6 16,2-4-29-16,4-9-69 16,5-10-73-16,4-16-417 0</inkml:trace>
  <inkml:trace contextRef="#ctx0" brushRef="#br0" timeOffset="62760.7451">13168 11240 529 0,'0'0'793'0,"0"0"-460"16,0 0-57-16,0 0-53 15,0 0-106-15,0 0-24 16,0 0-32-16,-3 116 52 16,50-12-2-16,3 9-27 15,-2-4-17-15,-14-26-18 16,-13-26-7-16,-5-16-20 0,-1-7-8 15,1 2-13 1,2 1 0-16,-2-2-1 0,-2-12-30 16,-6-10-66-16,-3-10-51 15,-3-3-30-15,-2-39-40 16,0-2-308-16,-9-7-574 0</inkml:trace>
  <inkml:trace contextRef="#ctx0" brushRef="#br0" timeOffset="63436.1266">13644 11330 598 0,'0'0'289'16,"0"0"-9"-16,0 0 0 16,0 0-49-16,0 0-63 15,0 0-45-15,0 0-31 0,-55 9-46 16,40 8-33-16,-3 7-7 16,-5 6 4-16,-2 4 4 15,-1 5 0-15,0-1 3 16,0-2-3-16,6-4-3 15,5-6-5-15,4-6-6 16,7-9 1-16,2-6-1 16,2-4 1-16,0-1-1 15,2 0 10-15,13 0 29 16,2 0-10-16,11 0 1 16,3 0-6-16,3 0-1 0,5 0-3 15,0 0 6-15,1 0-5 16,3 0 1-16,2 0 5 15,2 0 1-15,-2 3-4 16,0 1-9-16,-6-2 1 16,-6 2-4-16,-8-1 0 15,-7-2-11-15,-6 2 0 16,-5-2 1-16,-5-1-1 16,-1 3-1-16,-1-3 0 15,0 0-37-15,0 0-67 16,0 6-99-16,0 0-150 15,-1-1-700-15</inkml:trace>
  <inkml:trace contextRef="#ctx0" brushRef="#br0" timeOffset="64267.8574">14099 11615 371 0,'0'0'178'15,"0"0"-8"-15,0 0 35 16,0 0 6-16,0 0-20 16,0 0-11-16,0 0-8 15,-41-76-21-15,37 68-11 16,1 3-5-16,0 2-11 16,2 3-16-16,-1 0-27 15,2 0-27-15,0 3-16 16,0 14-21-16,8 15 5 15,11 11 30-15,6 10 5 16,4 6-19-16,5 3-11 16,-3-1-9-16,2-5-12 15,-2-6-5-15,-2-4-1 0,-3-7-49 16,0 9-80 0,-8-11-159-16,-10-9-617 0</inkml:trace>
  <inkml:trace contextRef="#ctx0" brushRef="#br0" timeOffset="75238.6487">11361 11398 484 0,'0'0'81'0,"0"0"-29"16,0 0 24-16,0 0 4 15,0 0-10-15,-80-9 0 16,64 9-20-16,-1 0-2 15,-2 0 4-15,1 4-12 16,-3 1 5-16,-1 2 15 16,-2-2 2-16,0 4-16 0,-6 5 5 15,-3 3-12-15,-3 5 18 16,-2 3-5-16,2 4-13 16,2 2-7-16,2 1-21 15,2-3-3-15,4 1-7 16,-1 3 1-16,3 0-1 15,1 0 5-15,0 5-4 16,-1-1-1-16,-1 5 0 16,1 7 9-16,0 2 8 15,3 7 9-15,5-1 4 16,10 4-9-16,6 0-8 16,0-2-5-16,10 1 0 15,9 0 1-15,10 1-1 16,5-1-3-16,8 5 8 0,3 1-2 15,5 0 4-15,2-1-4 16,1-3-3-16,0-4 8 16,2-5-15-16,-1-6 6 15,2-6-6-15,0-6 4 16,1-5 0-16,-1-10-5 16,3-8 9-16,0-7 6 15,2-5 6-15,1-5 6 16,0-15-3-16,-1-5 3 15,1-5-5-15,-3-7 2 16,-4-3-14-16,-5-1 0 16,-4-1-10-16,-7-2 1 15,-6 1 11-15,-5-5-4 16,-6-1-3-16,-8-2 5 0,-7-2 6 16,-4-2 3-16,-3-1-2 15,-3-2-3-15,-15-3 4 16,-6-2-9-16,-5 1-1 15,-6-5 3-15,-4 3-12 16,-1 0 12-16,-3 5 2 16,0 3-7-16,-2 4-4 15,1 4 3-15,-3 5 3 16,2 1-8-16,-3 4 5 16,2 4 4-16,-1 2-9 0,3 3 2 15,-2 6-3 1,6 2 1-16,-2 3-1 0,5 4 1 15,1 1 0-15,3 6 0 16,0 2 0-16,3 1 0 16,0 3 0-16,4 1 0 15,1 0 0-15,6 0-1 16,1 0 1-16,5 2-1 16,1 1 0-16,6 0 0 15,2-3 1-15,1 0-1 16,3 2-1-16,0-2 0 15,0 1-5-15,0 2-25 16,0 0-34-16,0 5-53 16,0 4-9-16,10 9-80 15,3-3-146-15,-1-2-179 0</inkml:trace>
  <inkml:trace contextRef="#ctx0" brushRef="#br0" timeOffset="92216.7597">17191 13421 916 0,'0'0'131'16,"0"0"-69"-16,0 0 92 16,0 0 5-16,0 0-72 15,0 0-53-15,0-52-31 16,0 52 5-16,0 6 14 15,0 6 16-15,-5 0-13 16,-2-2-12-16,1-3-3 16,0-5 9-16,0-2 38 15,0-5-7-15,-3-14-12 16,3-5 3-16,2-3-2 16,2 0-5-16,2 6-9 15,0 6-17-15,5 9-8 16,7 6-21-16,4 1-1 15,5 19-4-15,1 10-61 0,12 20-143 16,-6-6-284-16,-6-4-374 0</inkml:trace>
  <inkml:trace contextRef="#ctx0" brushRef="#br0" timeOffset="92575.1844">17597 13919 945 0,'0'0'292'15,"0"0"-144"-15,0 0-16 16,0 0 0-16,0 0-10 0,0 0-39 16,0 0-23-16,-2 36-3 15,-6-24-3-15,-1 1-20 16,-1-4-9-16,3-3-10 15,1-4-1-15,0-2-2 16,3 0-2-16,1-13-9 16,1-4 21-16,1 0-7 15,0-2-8-15,3 4 3 16,7 3-8-16,1 2-1 16,1 5 0-16,1 2-1 15,-4 3 0-15,1 0-10 16,-4 5-4-16,-4 8 4 15,-2 7-115-15,0-3-155 0,-5-3-679 16</inkml:trace>
  <inkml:trace contextRef="#ctx0" brushRef="#br0" timeOffset="93365.7499">16538 13225 453 0,'0'0'197'16,"0"0"-83"-16,-80-4 67 15,33 4-44-15,-10 15-50 16,-21 17-6-16,-21 22 16 15,-17 25 2-15,0 14 19 16,17 8-15-16,22 0-21 0,31-1-21 16,20 4-16-16,25 5-14 15,10 2-3-15,35 5-15 16,17 6-4-16,16 0-8 16,11-1 12-16,6-4-3 15,6-10-9-15,0-9-1 16,0-9 0-16,-5-15 0 15,1-15-1-15,-1-17 1 16,4-16-22-16,5-13-2 16,-2-13 24-16,-2-22 7 15,-7-21-6-15,-9-25 8 16,-3-21 11-16,-3-18-8 16,-7-13 13-16,-9-6 27 0,-7 1-21 15,-13 2 4-15,-12-1-5 16,-19 2-4-16,-11 1-9 15,-30-1-16-15,-21-3 15 16,-18 3-4-16,-14 6 4 16,-10 12 5-16,-6 12-5 15,-4 20-5-15,-8 14-4 16,-4 17-6-16,-3 19 1 16,-1 15 5-16,4 7 0 15,9 24-5-15,4 19 6 16,9 15-8-16,11 12 0 15,19 6-4-15,23-8 2 16,22-16-5-16,18-15-73 16,12-11-104-16,66-1-116 15,-2-8-333-15,9-13-239 0</inkml:trace>
  <inkml:trace contextRef="#ctx0" brushRef="#br0" timeOffset="94071.1435">17634 12896 667 0,'0'0'215'16,"0"0"-30"-16,0 0 69 15,0 0-19-15,0 0-79 16,0 0-56-16,-91 41-38 15,56 36-23-15,-4 21-2 16,4-3-5-16,8-22-20 16,14-27-6-16,7-17-6 15,6-1-1-15,0-3-16 16,0-5-109-16,4-13-100 16,6-7-141-16,-4-12 129 15,-2-17 51-15,-4-7-23 0,0-3 109 16,-8 0 101-1,-5 3 36-15,2 4 113 0,2 5 42 16,6 7 2-16,3 7-31 16,0 6-38-16,3 4-45 15,12 3-10-15,11 0-7 16,5 1 7-16,9 10 1 16,6 6-37-16,3 3-20 15,-1 4-1-15,3 2-12 16,-2 6-6-16,20 12-113 15,-13-6-175-15,-9-9-190 0</inkml:trace>
  <inkml:trace contextRef="#ctx0" brushRef="#br0" timeOffset="94245.0809">17847 13405 1031 0,'0'0'135'0,"0"0"-77"16,0 0-15-16,-59 89 27 15,46-52 1-15,4 3-31 16,3 1-21-16,4 1-19 16,2-2-7-16,0 10-130 15,7-11-108-15,-3-10-344 0</inkml:trace>
  <inkml:trace contextRef="#ctx0" brushRef="#br0" timeOffset="94432.9288">17656 13522 1098 0,'0'0'140'16,"0"0"-83"-16,0 0 18 15,87-49 34-15,-40 35-34 16,6 2-19-16,4 4-20 16,3 4-16-16,0 2-20 15,-3 2-31-15,10-7-169 16,-15 0-118-16,-13-7-597 0</inkml:trace>
  <inkml:trace contextRef="#ctx0" brushRef="#br0" timeOffset="94965.4185">17725 12280 1189 0,'0'0'155'16,"-97"-43"-70"-16,37 24 55 15,-9 5-22-15,2 11-16 16,2 3-20-16,1 12-12 16,3 19-18-16,5 11-18 15,-7 26 8-15,0 36-6 16,4 39 3-16,12 19-7 16,27 6 14-16,22-1-11 15,41-16-4-15,27 2 3 16,24-1-7-16,24-5-5 0,23-11-16 15,16-18 3 1,19-20-3-16,14-26 2 0,-1-22-7 16,1-24-1-16,-10-23 1 15,-16-9 8-15,-15-30-3 16,-22-18 0-16,-19-20 0 16,-20-21 0-16,-16-22 16 15,-12-23 20-15,-15-20-7 16,-16-18 4-16,-21-7-14 15,-8-8 2-15,-31 2-21 16,-20 16 3-16,-19 16-3 16,-14 21 15-16,-20 25 5 15,-16 23-5-15,-17 21-3 16,-17 25-3-16,-18 23-13 0,-13 21 4 16,-8 25-5-1,-5 38-1-15,3 29 1 0,13 24 0 16,18 24-1-16,32 17-57 15,49 0-88-15,49-4-104 16,29-42-94-16,8-30-517 0</inkml:trace>
  <inkml:trace contextRef="#ctx0" brushRef="#br0" timeOffset="105484.7913">16384 14009 1245 0,'0'0'363'0,"0"0"-170"16,0 0-67-16,0 0-15 16,4 72-32-16,20-33-17 15,8 6-15-15,0 2-5 16,3-1-16-16,-2-3-9 15,0-2-6-15,-5-3-10 16,2-5 1-16,-2-9-2 16,10-19-56-16,-9-5-184 15,-8-12-476-15</inkml:trace>
  <inkml:trace contextRef="#ctx0" brushRef="#br0" timeOffset="106456.1959">18141 12721 434 0,'0'0'996'0,"0"0"-836"16,0 0-109-16,0 0 0 15,0 0 41-15,0 0 0 16,0-87-31-16,21 61-14 16,0 1-11-16,1 2-15 15,-3 5-2-15,-5 4-5 16,-2 4 0-16,-5 8-5 0,-1 2 3 16,-1 0 3-16,1 12 21 15,-1 10 7-15,0 11-10 16,0 6-13-16,-2 7 0 15,3-2-3-15,0-1-3 16,4-4-2-16,-2-8-2 16,5-6-9-16,2-11 1 15,-3-9-2-15,8-5 1 16,1 0 9-16,2-17 3 16,1-5 6-16,-2-8 1 15,-1-1 0-15,-5 0-5 16,1 5-9-16,-4 4-6 15,-1 12-37-15,-11 26-143 16,-1 14-308-16,0 16-842 0</inkml:trace>
  <inkml:trace contextRef="#ctx0" brushRef="#br0" timeOffset="108754.6932">15001 13924 1270 0,'0'0'188'16,"0"0"-131"-16,-3-102-15 15,-10 24 47-15,-3 1-12 16,-1 5-37-16,-5 9-17 16,-4 14-10-16,-8-1 9 15,-8 0 3-15,0 11-7 0,-1 14-8 16,3 11-9-16,4 6 12 16,6 8 2-16,6 0-14 15,8 0 11-15,8 0-12 16,6 0-1-16,2 0-13 15,2-2 5-15,16 1 6 16,9 1-5-16,9 6 8 16,7 18 20-16,8 10 11 15,4 10 13-15,-1 4-18 16,3 0-14-16,-4-2-4 16,-1-7-7-16,-2-10 7 15,-3-8-8-15,-6-13-2 16,-7-8-15-16,-9-12-24 15,-11-17-32-15,-11-9-21 16,-3-2-23-16,-15-3-6 0,-6 7 43 16,-6 7 63-16,0 4 17 15,3 2 29-15,2 6 29 16,8 2 21-16,5 9 7 16,4 2-22-16,5 4-54 15,0 0 4-15,14 10-14 16,9 9 19-16,1 5 5 15,3 3-7-15,-2 2-16 16,-1-3 6-16,-7-1-6 16,-1-4 0-16,-6-4-1 15,-6-7-15-15,-4-8-51 16,0-2 35-16,-13-6-27 0,-9-14 1 16,-2-9 29-1,0-3 28-15,5 1 0 0,7 1 6 16,1 2 19-16,8 4 13 15,3 4 10-15,0 6-3 16,0 8-5-16,5 3-23 16,9 3-5-16,9 0 10 15,1 16 28-15,6 2 0 16,1 3-21-16,-1 0-16 16,-3-4-7-16,-3-2-6 15,-5-8 0-15,-7-2 0 16,-4-5-10-16,-8-2-14 15,0-16 11-15,-6-9 0 0,-16-5-22 16,-3-5 2 0,-8-1 22-16,-2 2 10 0,2 4 1 15,6 5 1 1,6 8 28-16,6 6 23 0,8 6 8 16,5 5 7-16,2 2-21 15,6 0-20-15,18 11 25 16,9 5 9-16,6 7-10 15,2 2-27-15,-3 1-13 16,-2 3-9-16,-5-3 1 16,-4-1-2-16,-4-3-68 15,-4-3-90-15,-11-12-117 16,-6-4-306-16,-2-3-271 0</inkml:trace>
  <inkml:trace contextRef="#ctx0" brushRef="#br0" timeOffset="109070.1345">15326 13092 901 0,'0'0'358'15,"0"0"-195"1,0 0 34-16,0 0-61 0,0 0-4 16,0 0-50-16,0 0-23 15,-10 58-1-15,19-24 2 16,6 4-11-16,-2-2-14 15,6 1 7-15,-1-6-10 16,2-5-2-16,5-6-15 16,-1-8-1-16,-3-7 1 0,3-5 2 15,-3 0 5-15,-5-14 3 16,2-8 5-16,-2-5-6 16,-4-2-14-16,-1 0-9 15,1 2-1-15,-3 5-17 16,-2 8-50-16,9 14-85 15,-4 0-156-15,0 8-410 0</inkml:trace>
  <inkml:trace contextRef="#ctx0" brushRef="#br0" timeOffset="109971.8607">15515 13059 1061 0,'0'0'324'0,"0"0"-154"15,0 0-97-15,0 0-15 0,0 0-33 16,0 0-20-16,0 0-5 15,19-79-1-15,-9 63-56 16,0 2-124-16,0 3-71 16,-3 8-135-16</inkml:trace>
  <inkml:trace contextRef="#ctx0" brushRef="#br0" timeOffset="110147.6741">15653 13213 796 0,'0'0'594'0,"0"0"-362"16,0 0-71-16,0 0-63 15,0 0-38-15,0 0-40 16,0 0-20-16,64-104-45 0,-36 76-199 16,-1 2-460-16</inkml:trace>
  <inkml:trace contextRef="#ctx0" brushRef="#br0" timeOffset="110580.4867">15796 12749 211 0,'0'0'868'0,"0"0"-581"15,0 0 9-15,0 0-47 16,0 0-27-16,0 0-46 16,0 0-39-16,-24-6-35 15,24 6-33-15,11 12-29 0,10 8 10 16,7 8 0-16,2 4-4 16,4 4-21-16,-1-4-14 15,-2-1-3-15,-1-4-7 16,-5-5-2-16,-1-5-42 15,0-1-94-15,-7-6-119 16,-8-2-377-16</inkml:trace>
  <inkml:trace contextRef="#ctx0" brushRef="#br0" timeOffset="113634.6098">17100 12278 965 0,'0'0'191'0,"0"0"-119"16,0 0 30-16,0-103 21 15,0 57-28-15,-3-7-46 16,-9-1-10-16,-6 1-4 15,-12 0 8-15,-11 6 11 0,-8 6 3 16,-3 7-19 0,2 8 9-16,8 12-25 0,8 4-2 15,8 9 12-15,8 1-11 16,9 0-20-16,8 3 0 16,1 5-1-16,8-1-7 15,12 3 1-15,9 2-1 16,3-1 5-16,7 0 2 15,1 3 0-15,1 0 0 16,-1 3 2-16,-1 2-1 16,-5 1 0-16,-1 2 0 15,-3-3 5-15,-4-2-6 16,1-2 1-16,-3-7-1 16,0-5 0-16,-2-3-2 15,-1-1-8-15,-7-15-22 0,-2-7-33 16,-5-2-18-16,-6 0-24 15,-1 2-23-15,0 1 32 16,-13 5 44-16,1 4 29 16,1 6 25-16,2 3 61 15,4 1 15-15,2 3 11 16,3 0-21-16,0 3-34 16,0 11-16-16,11 6 22 15,3 7 1-15,3 4 5 16,4 1-10-16,-2 0-15 15,-2-1-6-15,-1-3-4 16,-4-3-8-16,-2-6 0 0,-1-3-1 16,-6-9 0-16,-3-7-33 15,0 0 6-15,-10-14-38 16,-8-16 10-16,-4-7 39 16,1-4 11-16,4 0 5 15,7 4 1-15,1 4 0 16,9 8 15-16,0 6 16 15,0 8 5-15,0 5-9 16,11 6-6-16,2 0-8 16,6 7 30-16,4 11 5 15,2 1-10-15,2 2-13 16,-2-2-10-16,0-2-10 16,-2-6-5-16,-5-4-1 0,-1-7 0 15,-4 0-1 1,-6-7-5-16,-1-14-4 0,-6-6-8 15,0-4-9-15,-11-2-2 16,-5 2 5-16,-5 2 11 16,-2 0 12-16,4 5 1 15,-2 4 0-15,5 3 19 16,6 7 6-16,2 3 33 16,5 4-4-16,2 3 13 15,1 0-29-15,3 3-23 16,15 14 1-16,9 7 24 15,8 5 16-15,5 4-25 16,-1 0-20-16,-2 0-1 0,-3-1-10 16,-3-2-1-16,-4-3-41 15,-5-3-71-15,-6-8-111 16,-5-7-137-16,-11-9-364 0</inkml:trace>
  <inkml:trace contextRef="#ctx0" brushRef="#br0" timeOffset="113906.5748">17565 11590 1111 0,'0'0'204'0,"0"0"-98"16,0 0 4-16,0 86 31 15,4-54-37-15,5 2-41 0,-3-3-13 16,3-2-1-16,-1-3-8 15,4-7-20-15,-2-3-6 16,1-4-15-16,2-7-1 16,1-4 1-16,0-1 3 15,2 0-2-15,1-12-1 16,1-6-15-16,2-2-77 16,4-10-73-16,-2 4-171 15,-9 5-275-15</inkml:trace>
  <inkml:trace contextRef="#ctx0" brushRef="#br0" timeOffset="114846.4752">17851 11743 1071 0,'0'0'396'0,"0"0"-169"16,0 0-40 0,0 0-61-16,0 0-43 0,0 0-47 15,0 0-26-15,12-79-10 16,1 67-2-16,0 2-42 15,0 3-64-15,0 2-69 16,0 5-160-16,-4 0-153 16,-2 5-201-16</inkml:trace>
  <inkml:trace contextRef="#ctx0" brushRef="#br0" timeOffset="114987.9252">17960 11849 553 0,'2'4'218'0,"1"-2"-13"15,2-2-47-15,3 0-57 16,4-5-62-16,7-16 3 0,7-11-42 16,10-28-26-16,-2 7-246 15,-8 4-373-15</inkml:trace>
  <inkml:trace contextRef="#ctx0" brushRef="#br0" timeOffset="115394.8444">18190 11472 766 0,'0'0'262'15,"0"0"-139"-15,0 0 43 16,0 0-5-16,0 0 11 0,0 0-66 16,0 0-22-16,-16 61 2 15,16-30 15-15,0 6-5 16,4 1-12-16,10 2-21 15,4-1-15-15,4-3-17 16,2-7-6-16,2-4-12 16,3-7-1-16,-1-6 0 15,0-7-3-15,-3-5-3 16,-5 0 3-16,-2-7-2 16,-6-11 5-16,-4-6 0 15,-4-2 1-15,-4-6-1 16,0-2-11-16,0-1 8 15,-12-3-2-15,-4-2 1 0,-2 2-7 16,-4 1 5-16,-2 1-5 16,-3 5 0-16,1 6 0 15,-4 10-1-15,-2 15-2 16,-46 58-71-16,8 16-196 16,-18 20-854-16</inkml:trace>
  <inkml:trace contextRef="#ctx0" brushRef="#br0" timeOffset="142430.0923">7243 9220 320 0,'0'0'39'0,"0"0"-26"16,0 0-4-16,0 0 16 15,0 0 11-15,0 0 16 16,-14-21 21-16,9 18-5 15,1 0-19-15,1 0 10 16,1 2-5-16,2 1-1 16,0 0-30-16,0 0-23 15,6 9 0-15,12 8 2 16,2 3 37-16,3 3 5 16,3-2-19-16,0-6-8 0,1-4 21 15,3-11 18-15,6-3 12 16,10-26 16-16,20-29 45 15,25-29-34-15,16-27-29 16,5-5-23-16,-21 18-10 16,-28 31-5-16,-27 27-11 15,-5 8-8-15,-1-1-8 16,1 2 0-16,0 3 5 16,-7 7-4-16,-2 11-2 15,1 9-59-15,19 14-163 16,-7 10-21-16,-2 3-284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57:32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13010 3779 702 0,'0'0'91'15,"0"0"-48"-15,0 0 52 16,-84-24 34-16,50 18-9 15,-8 2 2-15,-2 1-48 16,0 0 1-16,-2 1-4 16,4 2-26-16,-2 0-7 15,2 0-1-15,0 0 11 16,-3 0-15-16,2 5 2 0,-3 5-17 16,-2 1-1-1,-1 3-8-15,-3 5 13 0,-1 1 9 16,3 1-6-16,1 1-9 15,5 1-3-15,5 1-4 16,2 1-3-16,3 0 0 16,7 3 1-16,1 0-6 15,3-1 0-15,2 5 1 16,3-1-1-16,0 1 0 16,6 5 5-16,0 1-4 15,6 3-2-15,3 2 1 16,3 5 0-16,0 0 8 15,0 4-8-15,5-1 0 16,9-1 7-16,0 1-7 16,5-2 8-16,4 0-3 0,7-2-5 15,8-2 0-15,3-1 5 16,4-4-5-16,5-1 0 16,2-3 9-16,3-3-8 15,1-2 8-15,4-3 4 16,2-3-6-16,2-5 3 15,2-4 0-15,-2-4 8 16,0-7 0-16,-3-5 9 16,-3 0 3-16,-3-3 6 15,-4-14 4-15,-1-7-8 16,-4-7 1-16,-3-6-6 16,-1-4 3-16,-1-5-3 15,-3-6 0-15,-4 1-5 16,-4-2-3-16,-5-1 7 0,-4 0-6 15,-3-2-3-15,-3-1-5 16,-4-1-5-16,-1-6 0 16,-3 0-6-16,-5 2 7 15,-2 4 0-15,0 5 0 16,0 3 0-16,-12 7 4 16,-2 1-1-16,-3 0-3 15,-6 1-8-15,-2 2 7 16,-7 4 2-16,-3 0-9 15,-2 5 0-15,-4 3 0 16,-5 5 1-16,1 3-2 0,-4 6 1 16,3 4-1-16,0 6-1 15,3 3 1-15,2 0-1 16,1 7-10-16,-2 13-14 16,-3 11-52-16,-31 44-63 15,9-7-136-15,-4-5-532 0</inkml:trace>
  <inkml:trace contextRef="#ctx0" brushRef="#br0" timeOffset="20606.4881">12235 6445 363 0,'0'0'68'16,"0"0"-20"-16,0 0 27 16,0 0 16-16,0 0 18 15,-14 2 0-15,14-2-21 16,0 0-26-16,0 0-19 16,0 0-15-16,0 2-18 15,0 1-9-15,7 1 16 0,11 1 24 16,4 3 6-16,7-3 4 15,7 0 6-15,4 2-14 16,6-5 19-16,7 1-9 16,3-1-18-16,4 0 1 15,-1-2-4-15,1 1-15 16,-2-1-1-16,-3 0-5 16,-5 0-10-16,1 0 10 15,-1 0-9-15,-1 0 6 16,2 0-7-16,0 0 0 15,1 0 7-15,2 0-1 16,-2 0-6-16,1 0 5 0,-2 4-5 16,3-1 1-1,1 0 6-15,0 2-7 0,1-1 5 16,0 1-4-16,1 0-2 16,0 1 2-16,2-3-1 15,-2 2 7-15,-2-2-8 16,0 1-1-16,-4-3 1 15,1 1 0-15,-1 0 0 16,0 0 0-16,2-2 0 16,1 1 1-16,1 1-1 15,0-2 1-15,-1 2 0 16,1-2-1-16,0 0 2 16,-3 0-1-16,1 0 11 0,1 0-12 15,-1-4 6-15,1-1-5 16,1 1 6-16,2-4-6 15,1 0 14-15,3-1-5 16,4-6 0-16,0-1 2 16,2-1 1-16,2-2-1 15,-1-1-3-15,4-2 4 16,-4 2 4-16,3-1 5 16,-6 1 0-16,-1 0 3 15,-7 0 0-15,-5 2-4 16,-5 1 4-16,-3 0-6 15,-5 0-6-15,0 1 7 16,-4 3-10-16,0-3 2 16,-1 1-2-16,2-3-1 15,1 0 7-15,0-3-2 0,2-2-3 16,-3-1-2-16,0 0 6 16,-5-1-2-16,-1 1 0 15,-4-2 4-15,-6-2 0 16,-2 0 4-16,-4-2 1 15,-4-2 5-15,-5-3-6 16,0-1-2-16,-5-1-10 16,0-3 4-16,0-2 3 15,-10 1-1-15,-4-2-2 16,-3 2-1-16,-3 2 5 16,-3 0 3-16,-3-2-9 15,-2 2-10-15,-2 1 11 16,-4 0 1-16,-1 3-7 15,-3 2-4-15,-3 3-1 16,-1 5 5-16,-2 2 0 0,-1 3-5 16,-2 3-1-16,-3 1-1 15,-4 3 1-15,-1 4 0 16,-4 0 1-16,-6 3-1 16,-3 4-5-16,-5 2 5 15,-2 0 6-15,-1 0-6 16,3 0 0-16,3 5 5 15,0 1-4-15,6 2-1 16,0-4-5-16,7 2 5 16,-1 1 0-16,1-1 1 15,-1 0-1-15,-2 2-7 16,-1 1 7-16,-6 2 2 0,-12 2-1 16,-16 2 0-1,8-1-1-15,8-1 0 0,10-4-1 16,13 1 2-16,-10-1 0 15,-21 2-1-15,-13 3 1 16,-13 0-1-16,-3 1 0 16,22-4-2-16,22-3-8 15,24-2 8-15,5 0-4 16,-9-1 0-16,-9 2 5 16,-11-1-8-16,1 0-1 15,0-1 9-15,3-1-1 0,2-2 2 16,1-1-2-1,2 1 2-15,2-2 1 0,1 0-1 16,1 1-1-16,1 1 1 16,5-1-2-16,2 1 2 15,8-2-1-15,2 2 0 16,3-2 0-16,2 0 0 16,5 0 1-16,3 0-1 15,4 0 1-15,3 0 0 16,4 0 0-16,1 0 0 15,1 0 0-15,-3 0 0 16,0 0 0-16,-1 0 0 16,-3 0 0-16,1 0 0 15,-3 0 0-15,-2 3 0 16,1 4-1-16,1 3 0 0,3 2 0 16,0 0-1-16,4 4-4 15,2 0 5-15,0 6-8 16,1 1 8-16,4 6 0 15,-2 0-1-15,5 3 1 16,-1-2-1-16,3 0 1 16,2 2 0-16,1-2-1 15,2 1 1-15,0 0 0 16,0 0-1-16,2 1-4 16,7 1 6-16,2 1-2 15,5 2 1-15,-1 1-1 16,6 0 1-16,1 3-5 15,0-1 5-15,3 2 1 16,-1-2-1-16,-2-3 1 0,2-2-1 16,-3-3 1-16,1-2 0 15,-1-3-1-15,0 2 1 16,0-2-2-16,3 1 2 16,-3-2-1-16,-1 1 1 15,1-4 0-15,-3-1-1 16,0-1 1-16,-3-3 0 15,1-3-1-15,-2-2 1 16,0-3-1-16,-1-2 1 16,2-1 0-16,0-4 0 15,2 1 0-15,4-3 0 16,-2 0 2-16,4 0 6 16,1 0-8-16,-3 0 6 15,1 0-5-15,1 0-1 0,-5 0 1 16,1 0 0-16,-3-4 7 15,-2 1-7-15,-4-1-1 16,0 1 0-16,-3 0 0 16,-4 1 1-16,-2 1 0 15,1 1-1-15,-2 0-30 16,0 0-79-16,1 0-122 16,1 0-154-16,-2 0-461 0</inkml:trace>
  <inkml:trace contextRef="#ctx0" brushRef="#br0" timeOffset="29685.3363">6519 5484 127 0,'0'0'126'0,"0"0"-8"15,0 0-59-15,0 0 68 16,0 0-4-16,0 0-31 15,-90 19-5-15,75-11-9 0,-1 4-7 16,-1 0 11 0,-1 3-17-16,2 2 0 0,-6 2-14 15,7 2-8-15,0 1 1 16,-3 2-11-16,6 0-1 16,0 1-7-16,5 2 2 15,1 1-8-15,4 1 0 16,2 3-7-16,0-1-5 15,0 1 2-15,8 1-2 16,3-2 2-16,3-1 1 16,2 1-3-16,1-3-5 15,0 1 4-15,0-2 5 16,2-1 1-16,-2-2-5 0,4-3 6 16,1-4-3-16,3-7-2 15,2-2 6-15,-1-5 14 16,8-3 13-16,0-3 4 15,-1-12-3-15,4-7-8 16,-1-2 1-16,-1-4-10 16,-1 0-7-16,1-1-4 15,-3-1-5-15,-8 2 1 16,-2 2 1-16,-4 1-1 16,-6 4 2-16,0-1 11 15,-8 1 9-15,-1-2 6 16,-3-1-8-16,0 0-11 15,0-3 3-15,-11 0 2 16,-3-4-4-16,-5-2 4 16,-4-2-15-16,1-1-3 0,-5 3-5 15,0 1 0-15,0 5 5 16,2 5 4-16,2 3-2 16,0 5-2-16,0 2-5 15,3 4 1-15,0 3-1 16,0 4 0-16,0 1-1 15,2 0 0-15,-4 12-1 16,-5 11-6-16,-39 43-12 16,8-7-161-16,-14 3-385 0</inkml:trace>
  <inkml:trace contextRef="#ctx0" brushRef="#br0" timeOffset="46253.5591">17210 5767 1098 0,'0'0'146'0,"0"0"-90"16,0 0 37-16,0 0 16 16,2-51-20-16,16 32-31 15,5-1-26-15,9-1-17 0,5-1-7 16,5 1-7-16,2 4-1 16,-4 5-74-16,-3 12-131 15,-10 0-133-15,-16 2-398 0</inkml:trace>
  <inkml:trace contextRef="#ctx0" brushRef="#br0" timeOffset="46388.4991">17153 6014 1075 0,'0'0'186'0,"0"0"-186"16,0 0-103-16,0 0 103 15,132-67-2-15,-40 1 2 16,-10 7-131-16,-10 4-153 0</inkml:trace>
  <inkml:trace contextRef="#ctx0" brushRef="#br0" timeOffset="46642.2571">17601 5294 1305 0,'0'0'160'0,"0"0"-111"16,0 0 38-16,0 0-44 15,0 0 6-15,143-23 24 16,-59 23 8-16,-5 13 4 16,-9 8-27-16,-25 3-1 0,-7 10-17 15,-6 3 16-15,-17 8-18 16,-15 5-11-16,-10 3-8 16,-19 2-19-16,-11 1-12 15,1-5-81-15,15-7-49 16,12-14-97-16,12-20-772 0</inkml:trace>
  <inkml:trace contextRef="#ctx0" brushRef="#br0" timeOffset="48367.7158">18635 5099 829 0,'0'0'158'0,"0"0"-3"15,0 0 43-15,-38-77-6 16,23 60-3-16,-1 5-53 15,1 10-29-15,-4 2-14 0,-2 12-43 16,0 14-20-16,-2 15-8 16,4 7-12-16,6 2 2 15,2 3 6-15,11-5-8 16,0-3-9-16,8-6-1 16,11-6-1-16,5-8-8 15,3-8-21-15,-2-9-14 16,0-8-2-16,-6-3 10 15,-5-21 4-15,-8-7 17 16,-6-8 15-16,0-7 0 16,-13-4 0-16,-5-2 0 15,-4 4 2-15,4 7 15 0,3 12 27 16,3 10 7 0,9 10-2-16,-1 7-27 0,4 2-22 15,0 5-1-15,5 10-13 16,10 6 13-16,6 6 1 15,7 0 0-15,2-2 0 16,3-4-8-16,0-6-45 16,-2-9-30-16,-5-4-9 15,-7-2 18-15,-6-8 17 16,-8-7 27-16,-5-3 30 16,0 0 0-16,0 2 16 15,-6 3 26-15,3 5 30 16,1 6-12-16,2 2-50 15,0 2-10-15,2 12-5 16,10 7 5-16,0 3 1 0,2 2 10 16,-1 2-4-16,-3-5 0 15,-3-1 5-15,-2-8-11 16,0-6 5-16,-4-6-5 16,-1-2 19-16,0-5 10 15,0-17-2-15,0-6-18 16,0-5-9-16,0 1 11 15,0 0 0-15,0 5 4 16,3 5 6-16,3 5-12 16,3 6-8-16,0 6-1 15,6 4-1-15,1 1 0 16,8 0 0-16,3 10 1 16,3 3-1-16,3-2 1 0,2 1-1 15,1-4 1-15,0-4 0 16,0-2-1-16,-7-2 1 15,-4 0-1-15,-6-7-12 16,-3-6-13-16,-7-6-7 16,-3-1 2-16,-5-5 1 15,-1-1 7-15,0-1 11 16,0 0 9-16,0 3 2 16,-1 0 1-16,-7 4 0 15,3 5 6-15,-4 2 15 16,2 3 7-16,2 5 6 15,-1 3 11-15,1 2 4 0,-3 0-1 16,0 9-28 0,-1 12-20-16,0 4-1 0,3 4 0 15,5 3-8-15,1-3 8 16,0-2-2-16,10-3-7 16,2-7-10-16,3-5-41 15,1-8-4-15,2-4-5 16,-3-2 6-16,-4-15 16 15,0-5 17-15,-6-4 11 16,-5-1 11-16,0 1 8 16,0 1 0-16,-6 4 8 15,-4 6 24-15,5 6 31 16,2 3-5-16,1 6-14 0,2 0-30 16,0 0-14-1,0 13-15-15,14 6 15 0,2 5 1 16,7 0 5-16,1-2-5 15,1-3 1-15,2-6-2 16,-2-8 0-16,-2-5-6 16,-9 0-21-16,-3-15-7 15,-10-12 17-15,-1-7 12 16,-14-8 5-16,-16-9 6 16,-18-18 25-16,-12-24 19 15,2 7-16-15,8 10 33 16,15 19-8-16,22 31 18 15,1 10-5-15,6 7-35 16,6 9-37-16,6 19-17 16,21 18 17-16,10 12-1 0,14 8 1 15,8 7-1-15,4-2-5 16,-2-1-44-16,-4-8-125 16,1-9-95-16,-15-16-233 15,-13-15-98-15</inkml:trace>
  <inkml:trace contextRef="#ctx0" brushRef="#br0" timeOffset="49022.0853">19503 4662 990 0,'0'0'192'0,"0"0"50"16,0 0-171-16,0 0-53 16,0 0-10-16,0 0-2 15,0 0-4-15,58 67-2 0,-36-59-7 16,-4-6-16-1,-3-2-9-15,-4 0 3 0,-2-14 29 16,-5-6 1 0,0-6 8-16,-1 1 10 0,-1 3 43 15,-1 6 24-15,1 6 16 16,2 10-26-16,7 0-53 16,9 10-15-16,9 14 53 15,5 7-17-15,3 6-15 16,1 7-8-16,-7 4-6 15,-7 5-1-15,-8 0-8 16,-8 2-5-16,-8-3-1 0,-6-5-10 16,-16-11-6-1,-7-11-5-15,-3-14 13 0,-1-11 8 16,0-8 1-16,3-20 8 16,8-7 0-16,11-6 1 15,11-1-4-15,1 0-6 16,23 2 0-16,9 2-1 15,6 4-5-15,4 2 5 16,-4 3-8-16,-6 3-20 16,-6-1-1-16,-11 2 13 15,-8-3 10-15,-8-1 7 16,0-6 1-16,-12-3 19 16,-12-6 30-16,-6-6 13 0,0 3 15 15,2 3 16 1,5 9 2-16,7 13-2 0,9 8-26 15,5 11-29-15,2 3-39 16,8 3-9-16,19 16-6 16,13 8 15-16,9 6 1 15,5 6 5-15,-5 5-5 16,-4 1-1-16,-10 2-1 16,-8-1-72-16,-12-2-73 15,-6-2-72-15,-9-9-63 16,-12-8-98-16,-9-9-17 15,-4-12-332-15</inkml:trace>
  <inkml:trace contextRef="#ctx0" brushRef="#br0" timeOffset="49171.6394">19943 4543 586 0,'0'0'182'0,"0"0"12"16,0 0-25 0,40-82-34-16,-14 69 18 0,9 7-19 15,0 6-18-15,5 0-24 16,-3 8-30-16,-3 9-33 15,-4 2-29-15,-6 10-16 16,-6-5-121-16,-11-6-384 0</inkml:trace>
  <inkml:trace contextRef="#ctx0" brushRef="#br0" timeOffset="50235.6968">20475 4167 1018 0,'0'0'352'16,"0"0"-53"-16,0 0-103 16,0 0-12-16,-95 38-45 0,75-10-36 15,8 7-30 1,8 3-27-16,4 2-28 0,6-2-9 16,24-2-9-16,25-7-1 15,6-12-44-15,12-13 4 16,6-6-17-16,-10-25-66 15,0-11-30-15,-14-6-50 16,-16-4-54-16,-17-1 107 16,-18 0 109-16,-4 4 42 15,-18 6 189-15,-9 8 61 16,-2 8-27-16,3 10-38 16,3 8-58-16,3 5-32 15,7 0-34-15,4 13-31 16,4 5-17-16,4 8-4 15,1 6 0-15,0 2-8 0,7-2 0 16,10-2-1 0,2-5 0-16,3-8-34 0,-1-10-46 15,3-7-20-15,-3-7-5 16,-6-14-16-16,-4-8-19 16,-7 0 53-16,-4-2 61 15,0 0 26-15,-13 5 6 16,0 1 74-16,1 4 17 15,1 5 6-15,5 6-19 16,1 3-15-16,4 7-23 16,1 0-44-16,0 4-2 15,7 13-6-15,8 8 6 16,3 0 1-16,4 3 0 16,2-5 0-16,0-3-1 15,0-7 0-15,-2-7-5 0,-3-6-37 16,-5-4 4-16,-6-18 16 15,-1-8-2-15,-7-7 15 16,0-5 9-16,-15-8 12 16,-3-2 13-16,3 2 12 15,2 5-6-15,3 13 5 16,3 11-5-16,6 12-4 16,1 9-27-16,0 0-5 15,11 12-11-15,10 10 15 16,7 5 0-16,0 3 1 15,3-2 1-15,-2-2-1 16,-6-6-12-16,-3-9-51 0,-4-8-27 16,-7-3 22-1,-4-11 46-15,-5-14 14 0,0-7 8 16,-6-6 2-16,-13-6 17 16,-6-6 35-16,-14-16 4 15,6 3-5-15,-4-3-7 16,7 11 19-16,13 21 39 15,3 9-22-15,10 18-43 16,4 7-39-16,4 21-25 16,20 13 24-16,11 11-5 15,7 8 6-15,7 3-18 16,1-1-70-16,1-4-63 16,19-10-137-16,-14-15-311 0,-12-13-421 0</inkml:trace>
  <inkml:trace contextRef="#ctx0" brushRef="#br0" timeOffset="50551.7508">21349 3690 142 0,'0'0'1006'0,"0"0"-828"16,0 0-76-16,0 0-70 16,0 0-6-16,0 0 9 15,0 0 52-15,18 0-31 16,-3-9-30-16,-1-4-7 15,-3-5-2-15,-2-6 10 16,-4-6 46-16,-2-3 32 0,-3-3 18 16,0 4 7-1,0 5-5-15,0 12-8 0,0 9-14 16,0 6-56-16,0 19-46 16,12 15 0-16,9 28 17 15,12 28-3-15,23 25-5 16,17 3-9-16,-3-22 0 15,-8-29-1-15,-28-30-74 16,-24 12-121-16,-7-9-311 16,-3-5-463-16</inkml:trace>
  <inkml:trace contextRef="#ctx0" brushRef="#br0" timeOffset="59561.6133">4417 5939 139 0,'0'0'20'0,"0"0"3"16,0 0 12-16,0 0 12 15,0 0 11-15,-76-82-5 16,67 67-8-16,-2 1-5 15,0 2-14-15,0 1 0 16,-1 0 5-16,-4 1-13 16,1 0 7-16,-5 2 4 15,-2 0 20-15,-1 3 7 16,-2 1-30-16,-2 1-7 16,-4 0 13-16,4 3 5 15,-3 0 15-15,-1 0 6 16,3 0-13-16,-2 0 5 15,0 4-11-15,2 6-17 0,-2 1 7 16,-1 5 0 0,-1 2-13-16,-1 5 0 0,-1 8 0 15,-3 5-8-15,-3 6 0 16,1 7-7-16,-2 4 0 16,0 3 12-16,2 1-4 15,-4 2-3-15,7-1 2 16,1 0 5-16,9 0 3 15,12 2-7-15,13 13 4 16,7 16 0-16,38 12-1 16,7-4-2-16,0-21 0 15,9-1 0-15,2 0-7 16,7 9-2-16,5-1 0 16,-18-22 5-16,-13-23-5 15,-3-7-1-15,8 0 1 0,10-1-1 16,6 1 1-16,0-6 0 15,-1-9 0-15,6-5-1 16,-2-10 0-16,7-1 20 16,1-13 25-16,1-12-3 15,-4-12-4-15,8-18 0 16,-16 0 1-16,-4-10 0 16,-8-2-8-16,-12 6-17 15,-1-8 10-15,-4 2-4 16,-10-1-2-16,-4-10 11 15,-9 8-4-15,-5 0-11 16,-6-1-1-16,-1 13-7 16,-5-8-4-16,-14 4 7 0,-6 2 4 15,-4 2-3 1,-4-2-1-16,-3 3-8 0,-2 0 12 16,-3 3-4-16,2 4-8 15,-4 4 9-15,-2 7-4 16,-4 4-5-16,1 4 5 15,-4 4-4-15,3 4 6 16,1 3 4-16,2 6 13 16,-2 3-12-16,2 6-12 15,1 5 0-15,-3 0-1 16,2 4 0-16,-5 12 0 16,1 6-1-16,-1 3 0 0,0 6 0 15,2 5-1 1,3 1-4-16,1 6-1 0,6 2-18 15,3 0-22-15,8 1-20 16,9-3-48-16,17 1-102 16,2-10-136-16,5-13-533 0</inkml:trace>
  <inkml:trace contextRef="#ctx0" brushRef="#br0" timeOffset="74617.627">12285 9065 542 0,'0'0'101'16,"0"0"-36"-16,0 0 46 16,0 0-3-16,0 0-28 15,-97-9 25-15,64 9 30 16,-4 3 4-16,-4 8-88 15,3 4-19-15,-3 4-6 16,0 3 0-16,4 3 4 16,-4 5 1-16,1 2 5 0,3 4 80 15,1 5-65-15,9 5-28 16,3 4-13-16,8 6 1 16,4 3-1-16,7 4 12 15,5 10 3-15,2 21-2 16,26 16 25-16,12 5-2 15,7-11-5-15,0-20 1 16,-6-27-6-16,-2-18-14 16,2-5-8-16,9 0 1 15,9-2 4-15,13-3-2 16,10-12-3-16,16-17-3 16,16-8 11-16,-10-20-6 15,-20-4 8-15,-25 2-8 0,-14 3 3 16,4-8-7-16,3-6-3 15,7-9 0-15,-6-1-2 16,-4-2-1-16,-5-1-4 16,-7-4-1-16,-6 0 0 15,-8-2 8-15,-7-1-3 16,-9-3-4-16,-5-2 4 16,-2-9-5-16,-9 5 11 15,-12 4-11-15,-7-3 11 16,-2 13-2-16,-9-3 3 15,-4 4-1-15,-5 8-4 16,-4 4-1-16,-5 5-5 0,-4 6-1 16,-4 6 5-1,-16 8-6-15,-19 15-1 0,-27 16-8 16,-20 36-6-16,-10 38-36 16,-14 43-66-16,45-23-141 15,10 4-539-15</inkml:trace>
  <inkml:trace contextRef="#ctx0" brushRef="#br0" timeOffset="87246.5798">15322 9622 1277 0,'0'0'194'0,"0"0"-117"0,-100 17-19 15,61 9 50-15,4 13-36 16,9 7-31-16,8 7-15 16,12 0-17-16,6-1 1 15,6-4-10-15,16-7 1 16,7-10-1-16,3-9 0 15,1-15-14-15,2-7-23 16,-1-14-18-16,-3-35 8 16,-7-26 3-16,-21-29 28 15,-6-12 12-15,-31-9 4 16,-17-4 42-16,-2 3 47 0,2 6-8 16,8 30 2-16,14 32 37 15,15 31-23-15,9 20 26 16,2 4-3-16,3 3-65 15,0 22-55-15,13 44-9 16,26 47 8-16,15 22-1 16,9 1 1-16,11-18 0 15,-1-32-6-15,7-16-1 16,-8-24-42-16,-12-17-78 16,-14-20-94-16,3-9-84 0,-10-12-284 15,-9-12-444-15</inkml:trace>
  <inkml:trace contextRef="#ctx0" brushRef="#br0" timeOffset="88010.1456">15647 9439 773 0,'0'0'217'0,"0"0"-78"16,0 0-11-16,0 0-12 16,0 0-11-16,-24 93-57 15,43-71-32-15,5-3-6 16,3-4-10-16,0-6 0 15,-3-5-22-15,-6-4-13 16,-3 0 8-16,-8-8 9 16,-4-7 18-16,-3-6 1 15,0-1 17-15,-4 2 46 0,-7 1 26 16,-1 7 38-16,-1 3-8 16,-2 6-4-16,2 3-30 15,-1 4-29-15,-1 18-21 16,3 8-11-16,5 9 15 15,5 9-5-15,2 2-13 16,12 0-8-16,17-2-13 16,8-8 0-16,11-11-1 15,7-12 0-15,0-15-2 16,2-4-11-16,-1-25-28 16,-11-9-30-16,-12-7-12 15,-16-4 21-15,-13-1 32 16,-4 1 30-16,-12 5 0 0,-10 3 9 15,0 10 23 1,2 10 13-16,2 5-17 0,7 9-12 16,5 2 7-16,5 1-12 15,1 2-11-15,0 0-28 16,12 8 17-16,6 8 9 16,0 6 1-16,-1 6 1 15,0 3 0-15,-2 4 10 16,-4-1 2-16,3-2 9 15,0-4-20-15,5-4 5 16,5-11-6-16,2-8-1 16,6-5-11-16,-1-10-17 15,-1-15-8-15,-6-7-28 16,-8-1 9-16,-8-4 32 0,-8 1 23 16,0 3 1-16,-1 1 24 15,-9 8 59-15,3 9 7 16,0 6-11-16,4 4-18 15,3 5-33-15,0 0-28 16,0 10-10-16,6 9 9 16,7 5 1-16,2 4 7 15,2 0-6-15,3 0 7 16,-5-3-7-16,-3-1 1 16,0-3-2-16,-6-4-22 15,-3-6-90-15,-3-11-119 0,-5 0-124 16,-7-9-596-16</inkml:trace>
  <inkml:trace contextRef="#ctx0" brushRef="#br0" timeOffset="88146.8924">16180 9168 772 0,'0'0'128'0,"0"0"-2"15,0 0-99-15,0 0-27 16,88 18-5-16,-36 0-211 15,-3 2-453-15</inkml:trace>
  <inkml:trace contextRef="#ctx0" brushRef="#br0" timeOffset="89031.1157">16418 9346 1435 0,'0'0'189'0,"0"0"100"0,0 0-182 15,0 0-72-15,0 0-29 16,0 0 53-16,87 89 16 16,-41-45-22-16,-2 3-25 15,0 0-6-15,-8-3-10 16,-5-7-6-16,-6-6-5 16,-10-12 0-16,-6-11 0 15,-3-8 2-15,-5-13 10 16,-1-21-7-16,0-21-6 15,0-4 1-15,0-6-2 0,7 2 1 16,6 13-1 0,6 4-8-16,8 12-9 0,6 10-14 15,6 10-14-15,5 6-10 16,3 5 14-16,-1 3 1 16,-3 0-21-16,-8 0-6 15,-10 0 38-15,-9-3 24 16,-11-1 6-16,-5-1 86 15,0-3-2-15,-3 2 17 16,-8-1-18-16,0 3-18 16,-6 4-3-16,2 0-32 15,-2 4-8-15,0 15-11 16,1 8-10-16,2 9 0 16,4 4 5-16,4 7-5 0,6-1 0 15,0-3-1-15,4-3 0 16,14-10 0-16,3-8-1 15,2-13-14-15,2-9-18 16,0 0-25-16,-4-16 8 16,-6-9 10-16,-3-5 10 15,-9-2 17-15,-3-2 12 16,0 1 1-16,0 5 0 16,-3 6 7-16,0 6 23 15,-1 6 7-15,2 8-4 16,0 2-13-16,2 0-20 15,0 12-11-15,6 10 11 16,8 8-2-16,5 2 1 16,5 0 0-16,3-4-1 15,4-3 1-15,1-10 0 0,-1-4 0 16,-1-9-8-16,-3-2-6 16,-5-13 2-16,-4-14-22 15,-9-11 2-15,-7-9 17 16,-2-16 7-16,-11-23 8 15,-10 5 1-15,2 7 0 16,0 15 9-16,8 23 34 16,-1 3 39-16,3 6-8 15,0 15-6-15,9 10-22 16,0 2-46-16,0 23-7 16,20 11 5-16,6 10 2 0,5 4-1 15,3 5 0-15,0 0 0 16,-2-3-57-16,0 9-111 15,-10-12-215-15,-7-13-872 16</inkml:trace>
  <inkml:trace contextRef="#ctx0" brushRef="#br0" timeOffset="89821.0458">17250 9275 907 0,'0'0'212'0,"0"0"-71"0,0 0-67 16,0 0-18-16,83-62-18 15,-42 40-21-15,3 0-8 16,5 0-8-16,-3 1-1 15,-3 2-78-15,-7 4-43 16,-9 3 33-16,-9 4 40 16,-6 1 33-16,-5 5 15 15,-5 2 95-15,-1 0 37 16,2 0-33-16,2 15-48 16,3 8 109-16,3 7-13 15,0 5-14-15,2 2-14 16,3 0-30-16,1-2-37 15,-4-3-24-15,3-5-18 16,-3-5-8-16,-2-6-2 16,-3-6-55-16,-7-10-176 0,-1-14-142 15,0-8-466-15</inkml:trace>
  <inkml:trace contextRef="#ctx0" brushRef="#br0" timeOffset="89979.3123">17625 8822 1018 0,'0'0'181'0,"0"0"33"15,0 0-164-15,0 0-50 0,0 0 0 16,91 28-22-16,-37-9-133 16,0-2-207-16</inkml:trace>
  <inkml:trace contextRef="#ctx0" brushRef="#br0" timeOffset="90285.1191">17953 8972 580 0,'0'0'715'16,"0"0"-413"-16,0 0-38 16,0 0-123-16,0 0-59 15,0 0-63-15,0 0 27 16,36 81 26-16,-5-41-11 0,2 5-26 15,0 2-16 1,-2-4-8-16,-3-3-10 0,-4-11-1 16,-6-7 1-16,-6-14 0 15,-6-8-1-15,-4-10 6 16,-2-22-6-16,0-13-1 16,-9-23-15-16,-9-19 4 15,3 8-25-15,1 10-55 16,13 21-51-16,1 22-13 15,21 10-63-15,3 5-260 16,1 11-35-16</inkml:trace>
  <inkml:trace contextRef="#ctx0" brushRef="#br0" timeOffset="90616.1541">18369 9000 783 0,'0'0'288'16,"0"0"-36"-16,0 0-125 15,0 0-40-15,0 0-44 16,0 0-17-16,0 0 22 16,27-5-4-16,-15-7-14 15,-3-7-14-15,-4-3-4 16,-1-5-11-16,-4-2 5 16,0 0 0-16,0 0-5 15,-9 8 20-15,0 5 55 16,0 10 25-16,-1 6 13 15,-1 3-51-15,-2 20-33 16,0 9-4-16,5 8 13 16,3 5-8-16,5-1-15 0,6-2-15 15,21-3-1-15,12-7-1 16,25-6-9-16,29-14-108 16,29-12-153-16,-15-14-334 15,-18-15-652-15</inkml:trace>
  <inkml:trace contextRef="#ctx0" brushRef="#br0" timeOffset="91164.2533">19376 8481 1443 0,'0'0'179'0,"0"0"-80"0,-84 13-58 16,52 4 23-16,2 8 3 15,7 1-26-15,7 5-17 16,7 0-23-16,9 1 0 16,0-5-1-16,7-3-1 15,11-5 0-15,6-9-23 16,3-10-8-16,1 0 16 16,-1-20 15-16,-3-10 1 15,-1-4 9-15,-7-3 28 16,-4 4 51-16,-6 7 47 15,0 6 6-15,-6 10-21 16,1 10-38-16,4 2-66 0,8 34-16 16,10 36 0-16,9 36 15 15,3 20 12-15,-4 3-2 16,-4-8-5-16,-2-19-10 16,-3-7-10-16,-3-18 0 15,-5-21-1-15,-4-21 0 16,0-15 0-16,0-3 1 15,-4-11-20-15,2-8-5 16,-4-19 19-16,1-43-7 16,-5-34-11-16,0 4-1 15,0 12 8-15,-3 27 16 16,-7 26 0-16,-3 2 1 16,-8 4 0-16,-5 2 1 15,-1 8-1-15,1 6 0 0,9 5 0 16,13 0-2-16,4 0-42 15,69-1-93-15,3-9-133 16,16-8-510-16</inkml:trace>
  <inkml:trace contextRef="#ctx0" brushRef="#br0" timeOffset="91815.7127">20659 8249 1242 0,'0'0'273'16,"0"0"-45"-16,0 0-36 16,0 0-71-16,0 0-75 15,0 0-39-15,72-86-7 0,-20 62-5 16,1 0-5-16,-1 4-68 15,-8 3-51-15,-10 2-38 16,-12 3-42-16,-13 6 51 16,-6 3 140-16,-3 1 18 15,-1 2 41-15,-11 3 52 16,-1 15 13-16,-1 8-6 16,3 11 2-16,3 10 24 15,5 8 16-15,3 5-18 16,1 3-42-16,15-5-28 15,10-1-2-15,5-5-11 16,3-4-17-16,3-6-11 16,-2-2-2-16,-5-5-9 15,-6-6 6-15,-9-7-8 0,-6-6 2 16,-9-3 10-16,-5-2 32 16,-23 2 40-16,-26 1-11 15,-26 5-20-15,0 1-21 16,3-1-17-16,7-2 2 15,13-1-8-15,-7 0-9 16,4 0 0-16,13-2-55 16,12 2-106-16,15-7-189 15,3 0-972-15</inkml:trace>
  <inkml:trace contextRef="#ctx0" brushRef="#br0" timeOffset="92425.6085">17037 11040 1211 0,'0'0'189'0,"0"0"-8"16,0 0-122-16,0 0-41 15,0 0-8-15,0 0 10 16,72-17 2-16,-38 0-3 16,-3-7 3-16,-4-1-4 15,-10-4-2-15,-8-2-2 16,-9-1 13-16,0 1 11 15,-9 2 16-15,-9 2 22 0,-1 3 6 16,-1 5-16 0,-1 5-1-16,2 11 8 0,1 3-23 15,-3 20-34-15,-3 31-14 16,3 28 7-16,14 20-2 16,7-6-6-16,10-19 1 15,17-28-1-15,12-17-1 16,22-3-1-16,30-13-42 15,1-13-85-15,10-30-101 16,-22-44-54-16,-34 10-212 16,-13-2-168-16</inkml:trace>
  <inkml:trace contextRef="#ctx0" brushRef="#br0" timeOffset="93686.8891">17526 10665 15 0,'0'0'687'16,"0"0"-417"-1,0 0-40-15,0 0-66 0,0 0-32 16,0 0-87-16,0 0-32 15,-71-8 26-15,71 44 21 16,0 6-28-16,3-2-20 16,10-3-11-16,5-3 6 15,5-9-7-15,-1-7-8 16,-3-8-30-16,-3-10-22 16,-4 0 14-16,-6-21 27 15,-4-7 16-15,-2-5 3 16,0-1 8-16,-5 3 43 0,-5 5 32 15,4 6 40-15,2 7 19 16,2 7-19-16,2 5-41 16,0 1-54-16,0 3-27 15,11 14-1-15,5 7 1 16,9 7 14-16,1 2-9 16,4 2-5-16,0-4 0 15,0-3-1-15,-4-6-6 16,0-6-91-16,-6-9-95 15,-5-7-53-15,-4-14-39 16,-7-19-8-16,-4-10-65 16,0-11-15-16,-2-5 372 15,-9-2 73-15,-1 4 188 0,1 10 76 16,1 16 2 0,2 11-92-16,5 11-68 0,3 9-71 15,0 3-78-15,0 18-20 16,11 11 43-16,5 6 11 15,5 3-29-15,0 4-20 16,3-4-8-16,1-3-6 16,1-2 1-16,-1-7-1 15,-4-9-1-15,-2-9-11 16,-4-11-22-16,-1-2 9 16,-4-20 15-16,-4-4 2 15,0-5 5-15,-5-1 1 16,1 3 1-16,-1 0 0 15,1 5 15-15,4 4 4 16,0 4-4-16,3 6-3 0,4 3-2 16,8 5-1-1,4 2 1-15,13 0 8 0,4 7-5 16,7 4 0-16,0 0-7 16,3-1-5-16,-3-4-1 15,-5-4-26-15,-8-2-84 16,-8-6-42-16,-10-13 33 15,-11-6 65-15,-7-7 35 16,0-4 19-16,-7-3 3 16,-7 3 29-16,1 2 41 15,-2 7 6-15,5 7 27 16,-1 9-14-16,-1 8-18 0,2 3-24 16,-2 14-25-1,-3 13-12-15,1 7 11 0,3 9 0 16,4 2-7-16,6-1-15 15,1-3-1-15,1-7 0 16,13-9-1-16,5-7-7 16,1-9-58-16,-3-9-37 15,1-2 2-15,-4-15 14 16,-5-7 4-16,-3-4 13 16,-6-2 39-16,0 3 24 15,0 0 6-15,-2 4 31 16,-2 5 14-16,1 4 18 15,0 8 9-15,2 3-1 16,1 3-38-16,0 0-32 16,0 13 1-16,7 5-1 0,9 6 11 15,4 2-4-15,4-1 2 16,6-3-9-16,4-3 5 16,-3-7-5-16,-1-6-1 15,-4-6-34-15,-7 0-30 16,-3-20 13-16,-9-7 2 15,-5-7 23-15,-2-8 13 16,0-8 13-16,-19-18 0 16,-1 2 35-16,-1-4 31 15,1 4-5-15,5 24 33 16,5 5 38-16,5 17-14 16,3 14-50-16,2 6-48 15,0 5-20-15,19 16-1 0,7 9 1 16,7 6 6-16,1 3-4 15,-1 1-2-15,-3 2 0 16,-7 1-45-16,-13 15-111 16,-4-12-172-16,-6-7-415 0</inkml:trace>
  <inkml:trace contextRef="#ctx0" brushRef="#br0" timeOffset="93896.9197">18653 10281 1247 0,'0'0'197'16,"0"0"-23"-16,0 0-45 15,113-52 24-15,-75 45-4 0,2 7-38 16,-3 0-33-16,-3 10-33 16,-4 7-29-16,-3 5-9 15,-8 1-7-15,-7 2-37 16,-8 0-127-16,-4-5-147 15,0-10-350-15</inkml:trace>
  <inkml:trace contextRef="#ctx0" brushRef="#br0" timeOffset="94027.3924">18847 9997 1086 0,'0'0'151'0,"0"0"-50"0,0 0-57 15,0 0-42-15,0 0-2 16,84-41-51-16,-38 47-237 15,-5 2-629-15</inkml:trace>
  <inkml:trace contextRef="#ctx0" brushRef="#br0" timeOffset="94782.6686">19134 10069 1172 0,'0'0'191'0,"0"0"-85"16,0 0-26-16,0 0 10 15,24 97 4-15,-13-65-37 16,-5-1-21-16,-2 1-18 0,-4-1-10 16,0-4-6-1,0-4-1-15,-4-10 1 0,1-11 11 16,0-2 10-16,1-24-11 16,2-12-11-16,0-5 12 15,8-5 33-15,8 5 33 16,2 9 16-16,4 8 3 15,2 9-20-15,1 6-1 16,0 7-18-16,5 2-24 16,1 0-15-16,-1 14-8 15,-1 0-10-15,-2 1-1 16,-3-1 5-16,-3-2-6 16,-5-6-29-16,0-6-50 15,1 0-27-15,4-13-14 16,1-11-53-16,2-11 49 0,-3-1-15 15,-3-4 42 1,-9 6 34-16,-5 5 63 0,-4 9 10 16,0 8 95-16,0 10 15 15,-6 2-28-15,-4 5-48 16,-2 9-13-16,2 3-2 16,3 3-7-16,1-1-10 15,5 0-11-15,1-4 0 16,0-1 0-16,0-4-1 15,0-3-12-15,0-7-10 16,0 0 22-16,-4 0 9 16,1-9 7-16,0-2 40 15,1 0 41-15,2 6-1 16,0 3-31-16,0 2-36 0,8 0-22 16,10 15 0-16,8 7 13 15,4 8 3-15,3 9-6 16,0 2-10-16,-2 5 1 15,-1 2-2-15,-3-1-5 16,-3-1-1-16,-8-1 0 16,-5 1 1-16,-7-1 0 15,-4-2 6-15,-12 0 3 16,-10-7-2-16,-8-7-7 16,3-9 8-16,-1-9-7 15,4-11-1-15,2-9-1 16,11-32-73-16,11-27-84 15,11-21-133-15,17 8-287 0,6 12-503 0</inkml:trace>
  <inkml:trace contextRef="#ctx0" brushRef="#br0" timeOffset="94949.2104">20416 9897 1633 0,'0'0'205'15,"0"0"-48"-15,0 0-90 16,0 0-29-16,0 0-11 16,100-39-27-16,-36 16-23 0,-11 6-199 15,-15 5-373-15</inkml:trace>
  <inkml:trace contextRef="#ctx0" brushRef="#br0" timeOffset="95098.1658">20478 10007 1222 0,'0'0'199'0,"0"0"-153"15,0 0-18-15,94-34-28 16,2-17-51-16,-10 7-252 16,-4-2-314-16</inkml:trace>
  <inkml:trace contextRef="#ctx0" brushRef="#br0" timeOffset="95407.37">21237 9380 1536 0,'0'0'267'16,"0"0"8"-16,-71 77-86 16,45-33-23-16,7 5-53 15,9 2-47-15,7-1-7 16,3-2-14-16,1-4-17 15,14-10-5-15,4-5-13 16,4-14-3-16,3-11-1 16,4-4 0-16,2-19 2 15,4-15-3-15,-5-12-5 0,-4-10 0 16,-8-16-1 0,-9 3 0-16,-10-3 1 0,-1 4 0 15,-23 23 1-15,-12 6 0 16,-28 20-1-16,-62 23-72 15,12 17-182-15,-10 7-604 0</inkml:trace>
  <inkml:trace contextRef="#ctx0" brushRef="#br0" timeOffset="96992.8355">12806 11073 778 0,'0'0'195'0,"0"0"20"0,0 0 65 16,0 0-40-16,0 0-29 16,0 0-19-16,-76-36-62 15,76 36-71-15,0 0-47 16,14 13-12-16,12 17 0 15,14 24 0-15,14 23 11 16,-4 20 1-16,-11 5 0 16,-21-6-1-16,-18-12 3 15,-6-23-2-15,-15-14-1 16,2-15-4-16,-2-8 0 16,-5-5 2-16,-2-1-1 15,-5-7-7-15,0-9 11 16,2-2-3-16,1-24-8 0,2-12 7 15,6-10-8-15,6-9-1 16,11-3-5-16,5 2-10 16,13 7-10-16,17 13-11 15,7 9-19-15,8 11-24 16,4 8 2-16,6 5-40 16,29 3-71-16,-14 0-159 15,-7 0-265-15</inkml:trace>
  <inkml:trace contextRef="#ctx0" brushRef="#br0" timeOffset="97195.5463">13349 11212 1136 0,'0'0'275'0,"0"0"-130"16,0 0-31-16,0 0-22 15,98-49-48-15,-55 34-24 16,-1 4-20-16,-6 3-28 16,-2 1-147-16,-13 3-201 15,-10 1-498-15</inkml:trace>
  <inkml:trace contextRef="#ctx0" brushRef="#br0" timeOffset="97445.0648">13512 11176 409 0,'0'0'363'0,"0"0"-80"15,0 0-20-15,0 0-51 16,-13 100-69-16,19-65-32 16,10 5-3-1,5 2-20-15,-1 0-22 0,-2 3-12 16,-5-4-13-16,-7 0-17 16,-6-2-11-16,0-5 9 15,-12-4 0-15,-10-5-1 16,-1-7 6-16,-4-10 2 15,1-6-12-15,-1-2-9 16,5-8-8-16,5-12-77 16,5-3-185-16,6 3-264 15,2 5-313-15</inkml:trace>
  <inkml:trace contextRef="#ctx0" brushRef="#br0" timeOffset="97728.4458">12425 12003 87 0,'0'0'1605'16,"0"0"-1421"-16,0 0-164 16,118 16 54-16,67-16 119 15,49-14-46-15,29-15-55 16,-11-10-35-16,-30 2 1 15,-12-3-1-15,-11 3-26 16,-19 5 0-16,-44 5-23 16,-47 9-7-16,-41 6-1 0,-26 4-8 15,-13 3-53-15,-9 3-19 16,-46 2-72-16,-15 6-331 16,-17 4-571-16</inkml:trace>
  <inkml:trace contextRef="#ctx0" brushRef="#br0" timeOffset="98267.0596">12743 12317 829 0,'0'0'317'16,"0"0"3"-16,0 0-29 16,0 0-52-16,0 0-85 15,44-71-65-15,-11 71-48 0,9 0-7 16,10 16-1-16,5 15-2 16,3 5-3-16,-2 6 2 15,-12 3-11-15,-13 4-6 16,-15 1-2-16,-18-1-11 15,-6 0 9-15,-24-3-2 16,-12-7 3-16,-3-8-1 16,1-12-8-16,2-15 13 15,5-4-7-15,4-21 1 16,7-14-8-16,10-10 0 16,10-1-11-16,6 1-24 0,11 6-25 15,19 7-35 1,41 5-94-16,-7 9-157 0,2 5-410 15</inkml:trace>
  <inkml:trace contextRef="#ctx0" brushRef="#br0" timeOffset="99153.5912">13508 12677 967 0,'0'0'332'15,"0"0"-79"-15,0 0-23 0,0 0-47 16,0 0-82-16,0 0-49 16,0 0-21-16,85-89-11 15,-72 57-3-15,-1-8-4 16,-2-6-6-16,-2-8 2 15,-5-3 1-15,-1 0 2 16,-2 2 21-16,0 14 23 16,0 10 22-16,-2 13 6 15,-1 9-12-15,0 8-11 16,-1 1-32-16,1 13-29 16,-2 16-7-16,4 12 7 15,1 7 7-15,0 4-1 0,0-2-6 16,16-5 1-16,4-6 0 15,4-8 0-15,2-10-1 16,2-9 0-16,1-11 0 16,-1-1 1-16,-1-15-1 15,-3-10-7-15,-3-9-14 16,-5-5-2-16,-7-5-3 16,-4-3 16-16,-5-5 9 15,0 2-1-15,0 3 1 16,-5 6 1-16,-1 10 2 15,-1 10 20-15,1 10 14 16,1 5-8-16,4 6-10 16,-2 0-18-16,2 12-6 15,1 14-5-15,0 11 11 16,0 7 7-16,0 6-1 0,12-3 5 16,7-3 0-16,3-4-2 15,1-9 5-15,2-2-1 16,-1-9-2-16,-3-5-10 15,0-6 5-15,-2-4-4 16,-1-5-1-16,-2 0 10 16,4-7-10-16,-1-6 5 15,-2-8-6-15,2 1-14 16,-6-2-17-16,-1-1-3 16,-5 4 14-16,-3 2 13 15,-4 1 5-15,0 7 2 16,0 1 0-16,0 4 8 15,0 4 5-15,0 0 0 0,0 0-13 16,-2 12 0-16,2 9 0 16,0 6 6-16,0 6 7 15,0 4-1-15,0 1-3 16,5-1-3-16,2-1-5 16,-2-2-1-16,3-1 0 15,-3-7 0-15,-2-2-45 16,-3-5-69-16,1-10-96 15,-1-6-259-15,0-3-516 0</inkml:trace>
  <inkml:trace contextRef="#ctx0" brushRef="#br0" timeOffset="99433.1212">14370 12372 1031 0,'0'0'549'16,"0"0"-463"-16,0 0-7 15,0 0 111-15,0 0-27 16,-46 79-43-16,32-43-23 16,0 2-10-16,2 1-8 15,1-2-15-15,4-1-9 16,7-5-11-16,0-2-17 16,4-7-10-16,11-5 2 15,6-5 3-15,9-8 4 16,3-4-8-16,5-3-5 0,4-14-8 15,1-1-5-15,-4-2-62 16,3-10-101-16,-12 6-167 16,-12 1-546-16</inkml:trace>
  <inkml:trace contextRef="#ctx0" brushRef="#br0" timeOffset="100147.1849">15204 11604 803 0,'0'0'410'0,"0"0"-115"15,0 0-69-15,0 0-74 16,0 0-44-16,0 0-39 16,0 0-41-16,48-14-9 15,-14 4-19-15,3-1-5 16,17-3-121-16,-12 5-147 15,-5 0-288-15</inkml:trace>
  <inkml:trace contextRef="#ctx0" brushRef="#br0" timeOffset="100317.7831">15232 11785 1038 0,'0'0'372'0,"0"0"-87"16,0 0-73-16,0 0-76 15,0 0-34-15,0 0-37 16,140-38-39-16,-32 3-26 16,13-6-82-16,-25 10-290 15,-27 3-959-15</inkml:trace>
  <inkml:trace contextRef="#ctx0" brushRef="#br0" timeOffset="101708.235">16433 11296 772 0,'0'0'267'0,"0"0"6"15,0 0-32-15,0 0-29 16,0 0-10-16,0 0-32 16,0 0-55-16,-60-50-38 15,31 61-36-15,-6 17 7 16,-3 11 10-16,0 10 4 16,7 8-10-16,9 3-3 15,13 0-13-15,9-2-6 16,1-5-12-16,23-6-3 15,7-8-5-15,8-6-1 16,6-9 2-16,1-9-10 0,3-5 12 16,-4-9-2-16,-2-1 1 15,-4-9-2-15,-3-15 5 16,-6-2-3-16,-4-11 3 16,-3-8 0-16,-8-7 6 15,-5-6-2-15,-7-2 5 16,-3-4 0-16,-4 3-3 15,-14 8-7-15,-6 9-5 16,-1 15 0-16,-8 14-9 16,-21 15-6-16,-33 50-72 15,-45 47-143-15,15-3-155 16,-2 1-1098-16</inkml:trace>
  <inkml:trace contextRef="#ctx0" brushRef="#br0" timeOffset="111083.9587">4166 11450 841 0,'0'0'130'15,"0"0"-27"-15,0 0 17 16,0 0 51-16,0 0-6 15,0 0-16-15,-101-39-43 0,80 38-21 16,-7-1-4 0,-2 2-21-16,-5 0-14 0,-3 0-3 15,-4 3 6-15,-4 8-2 16,1 2-21-16,-3 5-8 16,0 4-3-16,-2 6 4 15,-4 5 0-15,2 2 1 16,-2 4-3-16,-1 2-5 15,7 4-6-15,-4-2 0 16,6 1 1-16,4 1 5 16,4 2 0-16,4-1 0 15,2 0-2-15,6 1-4 16,4-2-5-16,4 1-1 16,6 0 0-16,3-1 0 15,5 2-1-15,2 1-1 0,2 0 2 16,0 2-2-16,9 2-6 15,6 1 7-15,3 1 1 16,0 2-1-16,3-1 0 16,1 2 1-16,4 2 1 15,0-1-1-15,5 0 0 16,1 1 1-16,2-5 0 16,2 0-1-16,5-3 3 15,3-5-2-15,1-2 6 16,1-4-1-16,0-6-5 15,4-7 5-15,3-2-5 16,1-7 5-16,4-6-5 16,2-4 10-16,1-7 0 0,-1-1-3 15,-1 0-1 1,1-14 2-16,-3-4-7 0,-2-6 4 16,-2-6 1-16,-3-5-5 15,-1-4-1-15,-5-3 8 16,1-5-3-16,-6 2-5 15,-1-1 10-15,-7 2-1 16,0 3 5-16,-4 0 3 16,-3 1 0-16,-2-4 4 15,-2-2 3-15,-1-4-1 16,0-2-4-16,-4-2-1 16,0 1-1-16,-3-2-2 0,-4-1 2 15,-3 0-3 1,-5 1 0-16,0 0-2 0,0 0-1 15,-13 0-1 1,-6 0-1-16,-1 3 5 0,-5 2-4 16,-2 4 4-16,-3 2 1 15,-1 3 2-15,-3 4-8 16,-1 4-2-16,-2 2 4 16,-3 2 0-16,4 1-2 15,-3 1-1-15,2 4-1 16,-3 2-7-16,3 5 7 15,2 3 2-15,-1 2-4 16,2 4 0-16,-3 0-4 16,1 4-2-16,3 3 0 15,0 0 2-15,-1 0-2 0,1 0 1 16,0 3-1-16,2 6 0 16,1 2-1-16,3 1 0 15,2 1-1-15,3 3-4 16,-2 3 5-16,4 4-5 15,1 2 4-15,1 0 1 16,0 1-7-16,6 2 7 16,-1 0-37-16,10 3-77 15,3 11-67-15,0-4-134 16,1-12-500-16</inkml:trace>
  <inkml:trace contextRef="#ctx0" brushRef="#br0" timeOffset="128873.3521">17691 2207 861 0,'0'0'170'16,"0"0"-18"-16,0 0-22 15,0 0-57-15,0 0-25 16,0 0 51-16,-13 145 71 15,2-38-56-15,-1 13-35 16,4-3-32-16,7-17-22 16,1-27-9-16,0-18-7 15,0-17-8-15,0-8 1 16,1 3-2-16,1 2-14 16,4 1-118-16,-3-11-141 15,-2-9-249-15,1-14-318 0</inkml:trace>
  <inkml:trace contextRef="#ctx0" brushRef="#br0" timeOffset="129188.5254">17876 2520 738 0,'0'0'132'16,"0"0"-51"-16,0 0-31 15,0 0 93-15,0 0-44 16,-76 103-15-16,50-61-16 16,4 3-20-16,7 0-20 15,8-1-10-15,7-4-12 16,16-5-4-16,33-4 57 16,42-10 26-16,43-13 21 15,17-8-15-15,0-3-28 0,-35-14-30 16,-45 3-15-16,-23 2-5 15,-15-1-13-15,-2 4-1 16,-7 0-110-16,-18 8-169 16,-6 1-221-16,-15 0-357 0</inkml:trace>
  <inkml:trace contextRef="#ctx0" brushRef="#br0" timeOffset="129409.2486">18068 3307 227 0,'0'0'883'0,"0"0"-779"15,98 0 38-15,-42 0 2 16,7-2-27-16,0-9-10 16,-3 2-47-16,-2-4-27 15,-4 4-17-15,-8-2-16 16,-10 3-48-16,-18 5-156 15,-12 1-125-15,-6 2-201 0</inkml:trace>
  <inkml:trace contextRef="#ctx0" brushRef="#br0" timeOffset="129597.8384">18062 3510 958 0,'0'0'148'0,"0"0"-131"0,0 0 82 16,87 24 143-16,-16-24 1 15,29-11-88-15,22-14-38 16,7-6-47-16,-10 1-46 16,-30 7-7-16,-29 8-15 15,-18 5-2-15,-11 2-31 16,-1 1-165-16,-9 0-208 16,-10-3-472-16</inkml:trace>
  <inkml:trace contextRef="#ctx0" brushRef="#br0" timeOffset="131228.7907">20342 2970 763 0,'0'0'212'0,"0"0"-70"15,0 0-12-15,0 0 24 16,0 0-19-16,0 0-43 16,87-59-44-16,-41 16-29 15,5-12-6-15,-3-6-6 16,-5-2-6-16,-13-3 14 15,-12-1-14-15,-12 4 16 16,-6 8 21-16,0 9-3 0,-3 14-3 16,-6 10 24-1,0 11 4-15,4 8-23 0,-2 3-31 16,2 10-5-16,2 16-1 16,2 14 0-16,1 12 0 15,7 9-9-15,18 2 2 16,13-2 1-16,11-4 0 15,9-13 0-15,6-13-36 16,2-18-12-16,-2-13-3 16,-7-3-22-16,-8-24-38 15,-15-4-24-15,-11-8 58 16,-11 0 73-16,-12-2 10 16,0 4 41-16,-5 4 28 0,-12 9 26 15,0 8 7 1,-2 10-20-16,-2 6-8 0,3 6-49 15,-3 19-12-15,0 10-7 16,5 10-6-16,2 4 0 16,10 7-6-16,4-3-7 15,8-3 4-15,14-8-10 16,5-9 3-16,5-15 16 16,1-11-8-16,-1-7-19 15,-3-7-14-15,-5-16-7 16,-9-5 23-16,-6-6 23 15,-9-3 1-15,0-4 1 16,-3-2 0-16,-10 4 2 0,1 5 7 16,3 10 5-1,1 10 7-15,5 9-21 0,3 5-5 16,0 5-20-16,9 15 16 16,8 3 8-16,5 4-7 15,3-1-27-15,1-2-38 16,3-6-34-16,-3-7 6 15,-2-9-9-15,-5-2 57 16,-4-11 44-16,-5-11 9 16,-5-3 17-16,-5-3 44 15,0-1 36-15,0 4 5 16,-2 4-6-16,-2 9-13 16,-2 8-31-16,5 4-50 15,-1 9-1-15,2 15-1 0,0 8 5 16,0 6-5-16,0 3 0 15,6-2-2-15,1-1 2 16,1-11-1-16,0-7 0 16,-1-8-12-16,0-11 13 15,1-1 5-15,1-9 23 16,2-9-9-16,2-5 7 16,0 3 12-16,-1 0 8 15,-2 4-21-15,2 5-17 16,-1 4-7-16,-1 4-1 15,6 3-9-15,4 0-4 16,4 7 12-16,4 9 0 16,4 1 1-16,2 0 6 15,4-2-6-15,0-2 0 16,-2-5-8-16,0-5-32 0,-5-3-37 16,-3-6-62-16,-6-11 21 15,-5-3 31-15,-5-4 32 16,-5 0 39-16,-5 2 16 15,-2 3 13-15,0 1 28 16,0 4 18-16,-5 7 2 16,-4 2 9-16,-1 5-26 15,0 0-22-15,-3 11-8 16,2 9-4-16,2 8-10 16,4 3-6-16,5 2 4 15,0-1-8-15,6-1-2 16,9-7 11-16,0-6-20 15,1-11-30-15,0-7 49 0,1-11 2 16,-5-19 10-16,-3-8-10 16,-3-7 2-16,-5-4-1 15,-1-8 14-15,0-12 12 16,-7 5 2-16,-3-4-2 16,1 2 3-16,-2 21-5 15,5 4 45-15,0 17-1 16,5 14-28-16,-1 10-41 15,2 7-19-15,0 17 7 16,12 15 12-16,9 7 1 0,4 11-1 16,7 2-1-16,2-1-88 15,5-7-57 1,6-10-19-16,14-22-51 0,-11-10-104 16,-6-9-179-16</inkml:trace>
  <inkml:trace contextRef="#ctx0" brushRef="#br0" timeOffset="132294.5825">22367 2498 424 0,'0'0'204'16,"0"0"31"-16,0 0-46 16,0 0-3-16,0 0-39 15,0 0-62-15,0 0-61 16,-81 15-12-16,62 23-5 16,5 8-7-16,2 1 1 15,6 1-1-15,6-2 0 16,0-7-1-16,8-10-12 0,8-10-9 15,2-12 22 1,4-7 5-16,1-13 25 0,-4-15-7 16,-2-8-4-16,-8-6-3 15,-5-3 28-15,-4 1 11 16,0 2-18-16,-13 5-27 16,-4 7-8-16,2 10 27 15,3 9 16-15,2 11-12 16,3 0-33-16,5 9-7 15,2 11-6-15,0 6-9 16,17 2-72-16,8 0-38 16,8-4-21-16,4-6-18 15,2-9 41-15,-4-7 3 16,-2-2 11-16,-7-5 15 16,-9-12 101-16,-8-3 30 0,-6-2 92 15,-3-3 45-15,0 3-2 16,0 0-23-16,0 8 17 15,-4 5-24-15,-2 6-50 16,6 3-71-16,-3 1-14 16,3 19-12-16,0 7 12 15,0 7 1-15,0 4-1 16,0 4-1-16,3-4 0 16,4 0 0-16,-1-6 1 15,-1-9-22-15,0-7-16 16,0-11-15-16,1-5 24 0,-1-4 29 15,2-15 13 1,-1-9 0-16,2-5-11 0,-1-1 37 16,-2 0 2-16,-1 4-3 15,-1 8-10-15,0 7-6 16,-3 7-3 0,0 8-19-16,2 0-9 0,2 0-32 15,2 12 19-15,3 7 22 16,3 3 7-16,3 0-7 15,1 0-6-15,-2-4-16 16,1-5-18-16,-4-7 4 16,-2-3 1-16,-1-3 12 15,-1 0 23-15,1-12 1 16,-1-5 9-16,1-2-2 0,0 0-7 16,-2 2 6-1,-1 2-5-15,-2 6 9 0,-1 3 8 16,-2 5 2-16,0 1-21 15,1 0-24-15,4 9 2 16,1 7 22-16,5 2 7 16,3 1-6-16,2 1 5 15,-1-6 3-15,1-2-9 16,0-5 8-16,-3-7 0 16,-3 0 6-16,0-7 5 15,-3-11-5-15,-3-5-5 16,-4-5-8-16,0-6 8 15,0-4 6-15,0-5 17 0,-9-7 3 16,-2-2-3 0,3-1 3-16,-1 8 21 0,0 11 18 15,3 10 1-15,3 15-22 16,2 9-53-16,1 0-5 16,0 18-20-16,6 10 19 15,14 10 6-15,4 5 0 16,3 3-56-16,0-1-89 15,1-3-20-15,5-2-144 16,-6-11-202-16,-6-12 23 0</inkml:trace>
  <inkml:trace contextRef="#ctx0" brushRef="#br0" timeOffset="132603.2128">23136 2554 622 0,'0'0'239'0,"0"0"-88"0,0 0-107 16,0 0-15-16,0 0 39 15,0 0-10-15,0 0-28 16,45 43 6-16,-30-39-13 16,-2-3-8-16,-1-1 4 15,-2 0 21-15,0-12 5 16,-4-2 31-16,0-7 4 16,-1 0 13-16,-3-3 0 15,-1 2-1-15,-1 1 4 16,0 7 18-16,0 6 2 0,0 8-32 15,0 0-52 1,0 16-32-16,0 16-3 16,5 14 3-16,3 21 20 0,3 23-9 15,5 22-10 1,3 1-1-16,-17-11-27 0,-2-31-151 16,-11-28-640-16</inkml:trace>
  <inkml:trace contextRef="#ctx0" brushRef="#br0" timeOffset="135595.9778">17844 2603 136 0,'0'0'176'0,"0"0"-65"0,0 0-16 15,0 0 15 1,0 0-3-16,0 0-8 0,0 2-5 16,7-1 29-16,7-1 11 15,4 0-10-15,4 0-27 16,5 0-29-16,1-4-19 15,1-5-18-15,-1 1-14 16,2-1-8-16,-2-2 7 16,-2 1-9-16,0 0-5 15,-4 0-1-15,-5 3-1 16,4-1-61-16,-7 1-143 16,-2-1-185-16</inkml:trace>
  <inkml:trace contextRef="#ctx0" brushRef="#br0" timeOffset="136113.8202">17948 1956 7 0,'0'0'41'0,"-113"17"9"15,60-6 7-15,3 0 2 16,2 0-7-16,1 5-13 16,-3-1 2-16,-3 7-6 15,-4 1 30-15,-2 6-12 16,-1 6 1-16,0 4-17 16,4 8 4-16,2 15 12 15,6 21-11-15,14 28-7 0,13 15-8 16,21 7-20-1,5-5-6-15,30-14-1 0,16-10-2 16,21-21-45-16,24-24-13 16,19-25-20-16,15-23 45 15,7-11 35-15,0-14 10 16,-8-15-7-16,-11-9-3 16,-18-9-59-16,-31 11-44 15,-21 4-90-15</inkml:trace>
  <inkml:trace contextRef="#ctx0" brushRef="#br0" timeOffset="136349.0571">18569 2396 46 0,'0'0'104'16,"0"0"-13"-16,-25-72 7 16,1 48 3-16,-9 5-37 0,-4 7-7 15,-2 3-28-15,0 5-20 16,2 3-8-16,6 1-1 15,5 0 1-15,2 0 0 16,5 4 0-16,1 1 0 16,2 2 0-16,0-1-1 15,5 0 0-15,3-1 0 16,5 0-52-16,2-2-91 16,1-2-95-16</inkml:trace>
  <inkml:trace contextRef="#ctx0" brushRef="#br0" timeOffset="197698.3579">6020 12444 441 0,'0'0'127'0,"0"0"-75"16,0 0 10-16,0 0 7 15,0 0 25-15,0 11-13 16,-3-1-16-16,-4 9-11 15,1 6-4-15,0 11 27 16,1 10-10-16,-1 19 2 16,5 20-8-16,1 16-10 0,0 4-11 15,0-6-15 1,4-13 10-16,4-10-13 16,7 3-6-16,0-2 3 0,1 2-3 15,-1-13-2-15,-3-9-4 16,0-14 1-16,-3-4-10 15,0 3 0-15,3 1 2 16,-3 3-2-16,-2-8 0 16,-1-8 0-16,0-9 0 15,-3-6 0-15,0-7 0 16,-1-3-1-16,-1-1-1 16,2-4-9-16,3 0-3 0,3 2 13 15,4-2 7 1,7 0 2-16,8 0-6 15,8 0 3-15,13-2-6 0,8-4 1 16,18-5 0 0,20-3 1-16,15 0-1 0,5 1 6 15,-4 7-6-15,-8 3 0 16,-8 3 0-16,-7 0 0 16,3 0 0-16,-3 0 0 15,6 1 1-15,4-1 11 16,4 0 1-16,1 0 1 15,2-7 0-15,-1-1 6 16,-2-1 7-16,-2-1-3 16,-1 1 1-16,-7-3-10 15,-13 1-5-15,-18 0-3 0,-14 1 1 16,-1 0 1-16,6-1 1 16,2-2-1-16,11 1 0 15,-9-2 5-15,-4 6-6 16,-5 1 1-16,-5 2-9 15,-6 1 1-15,-3 1 4 16,-5 1-5-16,-4-1 5 16,-2 1-6-16,-3 0 0 15,-2-3 1-15,1 2 1 16,-3-2 4-16,3-2-6 16,-4-1 9-16,3-3 3 15,0-4 0-15,-1-3 1 16,1-3-6-16,-1-5-1 15,-4-3 5-15,1-8 4 0,-7-7-5 16,-1-6-2-16,-5-18-1 16,0-18-6-16,-6-16 0 15,-9-2-1-15,1 6 0 16,0 12 0-16,3 21 3 16,2 14-3-16,4 10 1 15,-2 7 10-15,-1-2 6 16,1-1 14-16,0-4-4 15,-5 7-6-15,4 6 1 16,-2 5 9-16,-2 1-3 16,0 7-9-16,-3 0-6 15,0 4-4-15,-4 2-3 16,-1 2-5-16,-8 2 0 16,0 1-1-16,-7 1-1 0,-6 2 0 15,-4 1 1-15,-6 0 0 16,-4 0 0-16,-3 0 0 15,-2 0 0-15,-2 0 0 16,-2 0 0-16,-14 0 0 16,7 1 0-16,-3 2 1 15,-14 1-1-15,-3 3 0 16,-22 3 0-16,-5 2 0 16,9 0 0-16,6-1 0 15,14-3 4-15,13-3-4 0,13-1-1 16,13-1-1-1,4-1 2-15,-10 0-1 0,-20 2 1 16,-21 1-1-16,-9-1 1 16,-5 0 0-16,21 0 1 15,19 0-1-15,24-1 1 16,2-3 0-16,-9 2-1 16,-5-2 1-16,-6 1-1 15,4-1 0-15,3 0 0 16,5 1 0-16,-1 1-1 15,6 2 1-15,2 3-1 16,1-1 0-16,-2 4 0 16,0 0 1-16,1 1-1 15,1-2 1-15,-1 2 0 16,6-3 0-16,2-1 0 16,4-6 0-16,3 1 0 0,7-2 1 15,-2 0 0-15,3 0 0 16,1-3 0-16,3-4 6 15,0 0-6-15,1 2 0 16,2-2 0-16,-4 4 0 16,4 0 0-16,-6 2 0 15,5-1-1-15,1 2 0 16,-2 0 1-16,3 0-1 16,2 0 1-16,4 0 0 15,1 0 1-15,3 0 4 16,4 0-5-16,-1 0 0 15,2 0-1-15,0 0 0 16,0 0-2-16,0 0-10 0,4 0-48 16,39 9-78-16,0 2-106 15,3-8-435-15</inkml:trace>
  <inkml:trace contextRef="#ctx0" brushRef="#br0" timeOffset="204821.1137">19104 12828 1061 0,'0'0'156'15,"0"0"-85"-15,0 0-36 16,0 0 26-16,0 0 42 15,111-89-6-15,-51 38-27 0,19-17-22 16,-12 1-18-16,-6-2-19 16,-12-1 1-1,-24 10-11-15,-8-8 8 0,-16 5 1 16,-1 5-2-16,-17 7 3 16,-8 9 8-16,-1 11-4 15,3 8-2-15,5 8-1 16,5 8 0-16,9 2-6 15,4 5-6-15,0 0-12 16,1 9 1-16,14 13 9 16,0 12 1-16,1 24 1 15,-5 25-1-15,-5 22 1 16,-3 5 1-16,4-8-1 0,3-25 0 16,6-25 1-16,1-13-1 15,7-9 0-15,10-4 1 16,10-6-1-16,11-10 0 15,5-10-8-15,-1-20-31 16,-4-16-21-16,-8-5 6 16,-13-3 15-16,-14 3 20 15,-13 2 13-15,-7 4 5 16,0 7 1-16,-4 6 0 16,-4 10 1-16,2 6 22 15,4 6-17-15,2 2-6 16,0 17-1-16,0 7 1 15,0 6 0-15,6 5 0 16,4 1 1-16,1 1-1 16,0-2 1-16,-1-4-1 0,1-4 1 15,-5-7-1-15,0-9 1 16,-3-13-1-16,0 0 9 16,1-25-1-16,5-9-8 15,0-10-8-15,0-2 6 16,1 0 2-16,1 8-1 15,-5 8 0-15,4 11 0 16,-4 10 0-16,0 9-11 16,2 0 2-16,3 17 10 15,1 9 0-15,5 7 16 16,2 2-10-16,5-1 0 16,4-3-3-16,7-7-2 15,4-7 1-15,4-10 4 0,-1-7-5 16,-2 0 5-1,-6-16-4-15,-8-6-1 0,-10-7 0 16,-9-4-1-16,-7-5 1 16,0-2 0-16,-16 3 1 15,-5 6-1-15,2 6 18 16,3 9 62-16,6 11-14 16,8 5-41-16,2 11-26 15,0 16 0-15,1 12 0 16,10 8 7-16,3 5-7 15,2 5 1-15,0 2 0 16,-1-1-1-16,1-4-17 16,0-8-122-16,6-17-150 0,-6-15-200 15,0-14-190-15</inkml:trace>
  <inkml:trace contextRef="#ctx0" brushRef="#br0" timeOffset="205040.2814">20676 12425 776 0,'0'0'96'0,"0"0"-67"15,0 0 5-15,-52 110 65 16,48-69 12-16,4 5-24 16,0 0-5-16,13-5-24 0,10-4-24 15,5-8-15-15,5-10-11 16,7-10 0-16,8-9-8 15,27-26-48-15,-10-8-99 16,-8-8-190-16</inkml:trace>
  <inkml:trace contextRef="#ctx0" brushRef="#br0" timeOffset="205206.5415">21240 12364 1071 0,'0'0'138'0,"0"0"-104"16,0 0-26-16,0 0-7 16,93-37 2-16,-57 25-3 15,8 0-21-15,-6 5-132 0,-13 2-156 0</inkml:trace>
  <inkml:trace contextRef="#ctx0" brushRef="#br0" timeOffset="205363.1438">21243 12512 942 0,'0'0'234'16,"0"0"-177"-16,0 0-46 15,0 0 8-15,0 0 39 16,0 0-30-16,105-50-25 16,-11 7-3-16,-15 4-164 15,-3 1-234-15</inkml:trace>
  <inkml:trace contextRef="#ctx0" brushRef="#br0" timeOffset="205604.8048">22023 11721 1476 0,'0'0'187'0,"0"0"4"16,0 0-97-16,0 0 9 15,0 0-55-15,0 0 53 16,0 0 15-16,71 117-19 16,-41-66-37-16,-4 7-23 15,0 13-13-15,0 13-17 16,1 15-7-16,-2 3-13 0,-8-25-164 16,-5-19-368-16</inkml:trace>
  <inkml:trace contextRef="#ctx0" brushRef="#br0" timeOffset="206421.5538">22323 13162 985 0,'0'0'133'0,"0"0"-38"16,0 0 116-16,0 0-21 15,-92 6-41-15,66 15-62 16,1 9-13-16,3 8 15 16,4 9-14-16,4 4-3 15,12 3-9-15,2 1-11 16,11 1-12-16,17-8-6 15,10-1-9-15,8-7-2 16,10-8-9-16,2-9 4 16,-3-10-1-16,-3-10-6 15,-9-3-2-15,-7-22 14 16,-6-14 8-16,-5-27-3 16,-8-25-6-16,-17-29-7 0,-2-5-1 15,-23 23-13-15,-8 33 0 16,3 37-1-16,-18 26 0 15,-41 17-32-15,-69 55-109 16,9 1-254-16,-11 10-1241 0</inkml:trace>
  <inkml:trace contextRef="#ctx0" brushRef="#br0" timeOffset="208473.0525">19646 11664 71 0,'0'0'69'16,"0"0"-26"-16,0 0 32 16,0 0 42-16,0 0-14 15,-89-25-20-15,75 19-25 16,2-1-2-16,0-1 6 16,5 2 2-16,-1-1-12 15,1 0-25-15,4 2-6 16,0 1-7-16,-2 1-5 15,4 2-8-15,-2 1 6 0,-3-1-6 16,3 1 0-16,-6 0 7 16,-3 0 2-16,-3 0 4 15,-6 0 6-15,-3 0 12 16,-1 5 14-16,-2-1-4 16,-1 4 3-16,2-1-1 15,4-2 6-15,7 0 0 16,3-1-8-16,5-1-15 15,3-2-11-15,4-1-15 16,0 0-1-16,0 2-8 16,0-1-8-16,2 0 15 15,5 2-8-15,3-1-15 16,6 2-56-16,-4-3-53 0,1-1-155 0</inkml:trace>
  <inkml:trace contextRef="#ctx0" brushRef="#br0" timeOffset="214075.4437">19549 11575 25 0,'0'0'125'15,"0"0"1"1,0 0-14-16,0 0 11 0,0 0-15 16,0 0-7-16,0 0 9 15,6-39 7-15,-6 34-20 16,0 0-18-16,0 2 2 15,0 0-8-15,-6 0-14 16,-1 0-11-16,-3 3-12 16,0-3-5-16,-6 3-8 15,-2 0 10-15,-3 0-4 16,-3 0-1-16,-4 6-3 16,-2 3-3-16,-1 1 10 15,-2 1 3-15,0 2-6 0,1 2-6 16,2 2-1-1,2 1 4-15,2 1-7 0,-1 2-4 16,2 0-6-16,2 4 1 16,-3-3-3-16,0 3-1 15,2 0 3-15,-3 1-3 16,2 3-5-16,1 1 17 16,1 3-9-16,1 2 1 15,1 4 0-15,3 4 3 16,1 2-2-16,6 5 0 15,2 4 2-15,5 1 1 16,2 0-4-16,2 0 0 16,0-1-2-16,3 0 0 15,9-2 1-15,2 0 7 16,2 2-4-16,0 0-1 0,5-1-3 16,1 0-1-16,1-5 2 15,1-2-8-15,1-7 0 16,0-4 0-16,1-2 5 15,0-6-5-15,1-3 0 16,-1-5 0-16,1-4 0 16,0-1-1-16,-1-4 1 15,1-4 1-15,2-3-1 16,2-3 5-16,2 0-3 16,3-1-2-16,4-9 1 15,0-2-1-15,2-3 1 16,1 0-2-16,-1 3 1 15,0 1 0-15,-1 3 0 16,0 2-1-16,-2 2 0 0,1 2 1 16,-3 1-1-16,-1 1 0 15,-2 0 1-15,1 0 0 16,0 0 0-16,1 0 0 16,3 0 0-16,3 1 11 15,1 2-11-15,-1-1 5 16,1-2-5-16,-3 0-1 15,1 0 8-15,-2 0 1 16,-1-3 4-16,-1-1-3 16,-1-1-2-16,-1 2 2 15,1 0-3-15,-3 0-5 0,1 0 5 16,-1 0-6 0,2 0 6-16,-3 1-5 0,2 0-1 15,-2 1 1 1,2-1 5-16,2 1-5 0,-1 1 4 15,0 0-5-15,0 0 0 16,4 0 5-16,-1-2-3 16,0 1-3-16,0-4 6 15,-1-2-5-15,4-3 5 16,-1-2 0-16,2-6 0 16,4-6-5-16,-1-6 9 15,6-5-10-15,1-3 1 16,3-1-2-16,-1 1 1 15,2 3 0-15,-3 5 0 16,-4 7 0-16,-6 4 0 0,-2 6-1 16,-6 6 1-16,-2 5 0 15,-6 2 0-15,-2 0-2 16,-1 2 1-16,3 7 1 16,0 2 1-16,3 1-1 15,2 0 2-15,4-2 0 16,2-2-1-16,3 0 1 15,1-5-1-15,4-2 8 16,-2-1-9-16,3 0 1 16,0 0 1-16,0-4-1 15,0-5 0-15,-4-1 1 16,-4-1 4-16,-7 0-5 0,-3-1 11 16,-3-4 7-16,-3 1 6 15,-2-2-1-15,-2-2-2 16,2-3 5-16,-3-6 1 15,1-3 2-15,1-5-12 16,2-2-11-16,0-1 8 16,1-4 4-16,-2-1-10 15,0-1 5-15,-5-3-4 16,1 0 1-16,-5-5 2 16,-1 0-1-16,-6-3-3 15,-5-2 0-15,0 3-2 16,-6-5 4-16,-13 2-5 15,-5 1-5-15,-6 1 5 16,-4 6-4-16,-5 4-1 16,-5 4 5-16,-6 4-6 0,-2 3 1 15,-8 2 1-15,-4 4 0 16,-17-1-2-16,-17 0-2 16,-19 1 0-16,-4 4 1 15,1 6 0-15,10 4 0 16,8 6-5-16,-1 1 5 15,3 0 0-15,0 6 1 16,3-1-1-16,0 3 1 16,3 0 0-16,0 0 0 15,3 0-1-15,15 7 0 16,15-1-1-16,16-1 1 16,2 2-1-16,-5 1 2 15,-8 3-1-15,-9 1 1 0,1 1-1 16,2 1 1-1,-1 0-1-15,3 1 0 0,1 1 1 16,-1 1 0-16,0 3-1 16,1 0 1-16,-1-1 0 15,0 3 0-15,1 1-1 16,2-1 0-16,2 3 0 16,0 3-1-16,4 1 1 15,-2 4 0-15,3 2 0 16,0 1 0-16,-1 2 0 15,1 1 1-15,0 2-12 16,0-2-28-16,-1 2-32 16,6 0-38-16,-20 17-70 15,13-9-191-15,0-13-650 0</inkml:trace>
  <inkml:trace contextRef="#ctx0" brushRef="#br0" timeOffset="217006.8746">9678 13054 582 0,'0'0'111'16,"0"0"-10"-16,0 0 53 16,0 0 8-16,0 0-10 15,0 0-39-15,-58 16-56 16,59-14-51-16,18 4 7 16,11 0 61-16,12 3 1 15,25 2-9-15,23-3-5 16,26-2-10-16,9-3-8 15,-10-1-13-15,-27 0 3 16,-28-1-14-16,-17 2-9 16,-6 0-9-16,1 0 0 15,2 2-1-15,0 0 1 0,-12-3-1 16,-8 1-1 0,-5-2-29-16,-9 0-55 0,-4-1-60 15,-2 0-109-15,-4-10-53 16,-10-4-649-16</inkml:trace>
  <inkml:trace contextRef="#ctx0" brushRef="#br0" timeOffset="217323.2092">10306 12954 641 0,'0'0'202'0,"0"0"-162"16,0 0 14-16,0 0 54 0,95 62-1 15,-46-38-3 1,4-1-25-16,0 1-7 0,-2-2-12 16,-5 1-24-16,-4-3-5 15,-8 4-14-15,-7-2-8 16,-7 2-8-16,-10 0 7 16,-9 3-6-16,-1 0 7 15,-16 5 20-15,-15 0 7 16,-10 5 1-16,-9 2-13 15,-5 0-15-15,-4 4-9 16,4-3 2-16,4-2-2 16,9-4-37-16,10 0-127 15,8-9-174-15,12-12-542 0</inkml:trace>
  <inkml:trace contextRef="#ctx0" brushRef="#br0" timeOffset="226907.6039">22185 5043 441 0,'0'0'228'0,"0"0"-150"0,0 0-16 15,-111-54 41-15,65 46 17 16,-11 5-29-16,-19 3-12 16,-28 17-5-16,-20 22 15 15,-3 9-7-15,11 8 0 16,28-1-14-16,13 12-2 15,10 14-5-15,9 12-4 16,7 23-12-16,24 0 3 16,18 10 7-16,7 11-6 15,29 10 2-15,22 4-8 16,19 1 0-16,18-5-11 16,19-10-4-16,17-12-10 15,21-16-11-15,14-22-5 16,9-23-1-16,3-22-1 0,-5-19 2 15,5-23 17-15,-5-10 7 16,-4-36 1-16,-10-17 37 16,-16-20-27-16,-19-13-6 15,-19-14-10-15,-16-14-1 16,-13-15-8-16,-13-21-10 16,-10-15 5-16,-13-3-1 15,-16-1-4-15,-12 20 7 16,-5 16-3-16,-25 15-6 15,-15 11 1-15,-20 6 6 16,-22 5-6-16,-23 14 0 0,-25 19 1 16,-21 24-2-16,-13 23 0 15,-4 23-12-15,-1 11-4 16,13 24-8-16,13 18-6 16,17 13-26-16,21 14-14 15,18 4-36-15,17 3-41 16,19 1-51-16,18-11-120 15,15-19-186-15,8-15-279 0</inkml:trace>
  <inkml:trace contextRef="#ctx0" brushRef="#br0" timeOffset="227161.6481">21980 5489 1151 0,'0'0'237'0,"0"0"-86"16,0 0-82-16,0 0 52 16,-22 76-35-16,10-39-50 15,0 4-22-15,0-1-7 16,-1 1-7-16,0-3-81 15,-7 2-125-15,3-9-164 0,0-10-299 16</inkml:trace>
  <inkml:trace contextRef="#ctx0" brushRef="#br0" timeOffset="227332.8449">21744 5603 894 0,'0'0'199'16,"0"0"11"-16,0 0-24 15,85-25-7-15,-49 25-62 16,3 0-50-16,6 1-36 16,1 11-18-16,5 6-13 15,27 2-34-15,-13-3-175 16,-4-7-370-16</inkml:trace>
  <inkml:trace contextRef="#ctx0" brushRef="#br0" timeOffset="227543.7369">22631 5240 1061 0,'0'0'250'15,"0"0"37"-15,0 0-133 16,0 0-82-16,0 0-50 16,0 0 11-16,0 78-5 15,0-40-13-15,0 3-9 16,0 3-5-16,0 1-1 15,-12-3-58-15,-14 4-184 16,2-13-253-16,1-11-289 0</inkml:trace>
  <inkml:trace contextRef="#ctx0" brushRef="#br0" timeOffset="227717.9372">22355 5419 788 0,'0'0'215'0,"0"0"-140"15,0 0 63-15,0 0 63 16,106 23-47-16,-51-7-79 16,1 5-33-16,0 4-32 15,-8 6-10-15,-12 25-41 16,-13-6-265-16,-17-4-498 0</inkml:trace>
  <inkml:trace contextRef="#ctx0" brushRef="#br0" timeOffset="227950.6027">22128 6036 1395 0,'0'0'176'15,"0"0"-83"-15,0 0 56 16,-82 107 0-16,59-67-54 15,3-1-62-15,3 0-20 16,-1-1-7-16,3-3-6 16,-2-2-60-16,-13 0-110 15,7-8-215-15,1-10-264 0</inkml:trace>
  <inkml:trace contextRef="#ctx0" brushRef="#br0" timeOffset="228124.409">21792 6169 871 0,'0'0'186'16,"0"0"44"-16,81-15 13 16,-32 15-41-16,9 0-54 15,3 15-47-15,3 4-60 16,-2 6-22-16,0 2-13 16,-4 2-6-16,10 6-119 15,-15-9-262-15,-13-9-568 0</inkml:trace>
  <inkml:trace contextRef="#ctx0" brushRef="#br0" timeOffset="228325.7159">22711 5861 1164 0,'0'0'346'16,"0"0"-97"-16,0 0-117 15,0 0-70-15,0 0-30 16,0 0 16-16,1 98-22 15,-1-57-12-15,0 4-13 16,0 0-1-16,-3-2-12 16,-7-5-125-16,-6-9-160 15,-1-11-232-15,-1-14-359 0</inkml:trace>
  <inkml:trace contextRef="#ctx0" brushRef="#br0" timeOffset="228495.792">22502 5973 1060 0,'0'0'191'0,"0"0"-119"16,0 0 102-16,0 0 7 15,111 89-53-15,-62-55-53 16,3 7-30-16,-1-2-24 16,1 3-21-16,12 15 0 15,-10-12-218-15,-14-10-512 0</inkml:trace>
  <inkml:trace contextRef="#ctx0" brushRef="#br0" timeOffset="228895.3042">22673 6500 879 0,'0'0'521'0,"0"0"-377"16,0 0 1-16,0 0-10 15,0 0 1-15,-68 84-50 16,52-53-42-16,1 2-19 16,4-2-17-16,1-3-7 15,3-5-1-15,-1-3-37 16,-7-8-118-16,5-7-187 15,-2-5-298-15</inkml:trace>
  <inkml:trace contextRef="#ctx0" brushRef="#br0" timeOffset="229041.9224">22420 6512 178 0,'0'0'953'0,"0"0"-799"16,0 0-42-16,0 0 91 15,85 29-22-15,-37-6-64 16,9 5-59-16,2 4-40 15,17 17-18-15,-16-9-142 16,-20-4-561-16</inkml:trace>
  <inkml:trace contextRef="#ctx0" brushRef="#br0" timeOffset="230034.6971">11342 13353 1517 0,'0'0'206'16,"0"0"-160"-16,0 0-36 15,0 0 9-15,0 0 26 16,106-98 5-16,-55 70-25 16,4 0-15-16,-1 1-9 15,-5 5 0-15,-4 1-1 16,-11 7-38-16,-9 3-71 15,-20 6-151-15,-5 4-130 0,-2 1-327 0</inkml:trace>
  <inkml:trace contextRef="#ctx0" brushRef="#br0" timeOffset="230362.3846">11391 13413 939 0,'0'0'107'15,"0"0"-84"-15,0 0 14 16,0 0 10-16,69 83 6 16,-45-68 25-16,0-4-9 15,-3-2-16-15,0-6-18 16,-6-3 22-16,2 0 4 0,-4-2 35 16,3-5-16-16,-3-4-13 15,2 2-11-15,1 2-14 16,5 3-20-16,3 3-3 15,2 1-3-15,5 0-2 16,-1 1-4-16,-7 10-3 16,-7 6 5-16,-7 3 10 15,-9 9 11-15,-6 9-15 16,-27 8-6-16,-27 15-12 16,-55 31-34-16,12-17-140 15,-10-5-542-15</inkml:trace>
  <inkml:trace contextRef="#ctx0" brushRef="#br0" timeOffset="234774.2111">20493 11773 55 0,'0'0'186'0,"0"0"-138"16,0 0-21-16,0 0 84 15,0 0-29-15,0 0 1 16,-37-19-8-16,29 12-15 15,2-3 8-15,-1 0-16 16,-5-2-7-16,2-2 10 16,-4-2-15-16,-1 0-9 15,-6-1-14-15,-2 2 15 16,-9 0 1-16,-5 1 58 16,-3 2-43-16,-5 5 7 15,2 4-22-15,-2 3-17 16,-1 0-1-16,-5 6-1 0,2 8 30 15,-5 5-1-15,3 4-6 16,2 5-20-16,3 1-10 16,4 3-6-16,-1-1 7 15,6-2-7-15,1 3-1 16,1 0 2-16,5 1-1 16,1 3 8-16,-1 0-2 15,0 3 0-15,-4 2 1 16,-1 5 3-16,-3 3 1 15,-4 0-6-15,0 4 1 16,-2 0 10-16,9-2 7 16,4 2-4-16,7 0-4 15,10 3-7-15,10 2-9 0,4 4 8 16,1 2-7-16,19-2 9 16,11 1-4-16,11-2 0 15,9-4-4-15,8-1-1 16,4-2 5-16,1-4-5 15,0 0 5-15,-4-5-4 16,-3-4 5-16,-2-2-7 16,-2-5 1-16,0-5-1 15,-2-1 1-15,-1-7 1 16,4-5-1-16,-1-6 0 16,1-5 6-16,6-5-1 15,4 0 4-15,4-14-1 16,4-5-3-16,0-2-6 15,-1-3 0-15,0-3 1 0,-6-2-1 16,-2 0 0-16,-8-1 1 16,-4-4 0-16,-8-2 0 15,-6-2 0-15,-3-3 1 16,-4-2 4-16,-6-6 0 16,-1 0 3-16,-6-4 0 15,-4-6 2-15,-4-1 17 16,-2-3-7-16,-4-3-1 15,0 2-1-15,-2-1 5 16,-1 5 1-16,0-1-6 16,0 1 1-16,-1 4 2 15,-11-1-5-15,-3 2-3 0,-4 1 3 16,-4 4 1-16,-4 0-2 16,-3 5-8-16,-2 3 0 15,-4 3 6-15,0 3-1 16,-3 4-4-16,-1 1 1 15,-3 0 2-15,-2 3-3 16,-1-2 7-16,2 3-1 16,0 2-8-16,1 2-5 15,-2 4 8-15,3 5 0 16,-4 6-8-16,-3 7-1 16,-8 1 0-16,-19 19-1 15,-22 25 0-15,-28 22-29 0,-10 18-57 16,-5 13-74-1,36-21-148-15,17-17-537 0</inkml:trace>
  <inkml:trace contextRef="#ctx0" brushRef="#br0" timeOffset="244144.8226">7865 11044 312 0,'0'0'110'0,"0"0"-5"0,0 0 21 16,0 0-45-16,0 0-27 16,-21-8-9-16,17 7-1 15,-2 1-10-15,-1 0 8 16,1 0 0-16,-2 0-3 15,-1 0-7-15,-1 0-8 16,-1 2-5-16,1 8-4 16,0-3-1-16,0 3-1 15,1-1-4-15,1 5-8 16,0 0 8-16,1 2 4 16,4 1-3-16,1 0 5 0,2 4-8 15,0-1 2-15,0-1 9 16,11 0-2-16,5 1 12 15,-1-2-2-15,6-1 0 16,0-4-1-16,0-1-4 16,1-4 6-16,0-5-4 15,-4-2-3-15,2-1 0 16,-4 0-1-16,0-4 0 16,-3-6 3-16,0-2-2 15,-4-1-7-15,-3-2-4 16,-2-1 0-16,-3 0 3 15,-1-1-2-15,0-1-3 0,-1 2 8 16,-8-4-7-16,-1 2 0 16,-3 2 0-16,-3 0 7 15,-1 1-6-15,-3 0-8 16,2 3 6-16,-2 3 2 16,-2-1-8-16,2 5 1 15,-4 3-2-15,2 2 0 16,-14 17-33-16,6 9-209 15,0 5-294-15</inkml:trace>
  <inkml:trace contextRef="#ctx0" brushRef="#br0" timeOffset="250123.606">7868 10967 704 0,'0'0'245'16,"0"0"-39"-16,0 0 36 16,0 0-36-16,0 0-43 15,0 0-34-15,-10-20-29 16,9 25-44-16,-1 15-35 16,-2 11 10-16,4 13 46 15,0 7-4-15,0 4-13 16,0-1-6-16,0-1-19 15,0-8-10-15,9-3-6 16,-4-8-7-16,0-5-11 16,-2-5 5-16,0-7-5 0,0-3 0 15,-2-6-1-15,0-3 1 16,-1-3-1-16,2-2-6 16,0 0-59-16,1-12-95 15,0-8-201-15,1-9-1009 0</inkml:trace>
  <inkml:trace contextRef="#ctx0" brushRef="#br0" timeOffset="253538.4159">9044 11311 342 0,'0'0'221'15,"0"0"-57"-15,0 0-6 0,0 0-20 16,0 0-39-16,0 0-27 16,-60-46 21-16,50 36 0 15,-1 4-11-15,-4 0-5 16,0-2-16-16,-3 2 6 16,2-2-5-16,-2 2-7 15,0 1-15-15,3 2-13 16,-1 0-2-16,1 1 0 15,0 2-4-15,0 0-7 16,-1 0-8-16,-2 8-5 16,-1 4-1-16,-4 4 1 15,4 1-1-15,-4 5 0 16,3 1 0-16,0-1 1 0,2 0-1 16,3 2 1-1,0-3 0-15,6-3 0 0,0 0 6 16,2-4-7-16,4 3 1 15,0 0 0-15,2 3-1 16,1 4 0-16,0 2 1 16,0 6-1-16,4 3 0 15,6 3 0-15,1 2 1 16,2-2 0-16,2 1 7 16,2 1-1-16,4-2 3 15,-1 2-1-15,4-1 7 16,0-1 3-16,2-2-4 15,-1-1-1-15,0-1-2 16,0-2 1-16,0-3 2 0,0-1-3 16,1-5-6-16,0-4-5 15,5-4 7-15,1-5 3 16,-1-3-3-16,5-5 1 16,-2-2 5-16,2 0 3 15,-5-3 2-15,5-8 3 16,-3-1-6-16,0 1-4 15,-2 0-6-15,0 2 0 16,-2 3-5-16,-1 1 0 16,-4 3 0-16,4 2 0 15,-6 0 0-15,4 0 0 16,-2 0-1-16,-1 0 2 16,1 0 5-16,-1 0 3 0,-2-2 1 15,2-2-2 1,-3-3 1-16,1-2-3 0,-3-3 1 15,-2-2 2-15,0-5 12 16,-2-2-4-16,-1-3-3 16,-2-2 0-16,-3-3-5 15,2 0 2-15,-4-2-4 16,-2-2 2-16,-2-3-3 16,-2 1 4-16,0-2-4 15,0-4 1-15,-12 0-2 16,-3-5-5-16,-2 0 9 15,-4-3 2-15,-2 3-1 16,-4 6 2-16,-3 1-2 16,-1 5 0-16,-2 3-2 0,-1 3 2 15,-2 4-10-15,-2 0 11 16,0 4-10-16,-1 2-1 16,0 2 1-16,1 3-1 15,2 3 10-15,-1 3-10 16,2 2 1-16,-1 0 5 15,0 2-6-15,-1-1 0 16,3 2 8-16,-1 0-8 16,4 1-1-16,1 0 2 15,3-1 5-15,4 0-1 16,2 0-5-16,1 1 5 16,3 1-5-16,1 0 0 0,0 0 0 15,-1 0-1-15,-4 7 0 16,-6 14-8-16,-17 27-14 15,-36 48-90-15,6-4-193 16,-12-2-779-16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02:06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11731 7469 573 0,'0'0'107'15,"0"0"-39"-15,0 0 21 16,0 0 24-16,0 0-21 15,0 0 1-15,-85-19-35 16,70 19 1-16,-1 0-18 16,0 0 2-16,-2 2 8 15,-1 7-3-15,0 0-3 16,0 4-9-16,3 1-1 16,-4 1 3-16,1 2-9 0,2 2-7 15,0 0 4-15,3 1-11 16,-2 1 1-16,5 0 7 15,0 1-8-15,3 4-4 16,2-1-5-16,2 5-3 16,4 2 3-16,0 0-5 15,0 3 6-15,7 1 2 16,8-1-2-16,3-1 3 16,4-3-8-16,5 0 4 15,3-3 10-15,4-1 0 16,2-5-4-16,3-4-1 15,4-4 1-15,-1-6-2 16,2-3 11-16,0-5 7 0,0 0 5 16,-2-2 1-16,-3-9 1 15,-4-1-10-15,-4-2 13 16,-1-3-8-16,-3-2-1 16,-4-4 12-16,-2-4-2 15,-3-4-1-15,-3-5-8 16,-4-2-8-16,-4-2 0 15,-4-3-3-15,-3 1 1 16,0-2 6-16,-1 2-2 16,-12-2-6-16,0 4-8 0,-5-2 1 15,-2 6-5 1,0 2-5-16,-3 4 10 0,1 4-10 16,-3 2 8-1,2 4-8-15,-2 4 0 16,0 1 0-16,-2 2-1 0,-4 2 1 15,1 4 0-15,-6 1-1 16,-2 6 0-16,-3 0-2 16,-1 3-5-16,-2 11 1 15,4 6 0-15,5 2-4 16,3 4-33-16,9 5-34 16,7 2-57-16,16 11-107 15,2-9-159-15,12-8-359 0</inkml:trace>
  <inkml:trace contextRef="#ctx0" brushRef="#br0" timeOffset="2723.5384">13292 12937 411 0,'0'0'269'16,"0"0"-190"-16,-80-23-28 0,42 19 61 16,-1 4-3-16,-4 0-34 15,-3 10-6-15,-2 9 4 16,-1 8-7-16,0 10 14 15,0 17 17-15,4 23-1 16,9 26-24-16,21 12 1 16,15-5-2-16,10-7-11 15,23-17-14-15,3-16 8 16,0-15-10-16,-1-14-6 16,7-6-15-16,24 7 11 15,26-3-5-15,1-5 4 16,-10-14 1-16,-12-18-2 15,-21-2-4-15,5-14-2 0,2-13 3 16,-12-10-2 0,-9-11 1-16,-10-17 2 0,-11-19-2 15,-15-15-3-15,-4-5-7 16,-26 6 3-16,-15 4-7 16,-4 14-6-16,1 12-7 15,8 15 5-15,4 19-5 16,4 11 0-16,-6 1 5 15,-7 2-4-15,-5 3 4 16,-2 10-6-16,4 7-6 16,2 0 0-16,4 19-21 15,7 7-47-15,7 7-64 16,15 24-102-16,7-8-148 16,6-7-415-16</inkml:trace>
  <inkml:trace contextRef="#ctx0" brushRef="#br0" timeOffset="4923.5481">12628 7606 10 0,'0'0'2'15,"0"0"-1"-15,0 0 0 16,0 0 18-16,0 0 3 16,0 0-7-16,0 0 1 15,0-4 13-15,0 1 33 16,0 3 0-16,0-3 7 16,0 2-7-16,0-4-4 15,0 2 13-15,0 1-22 16,0-1 1-16,0 0-16 15,0 0 16-15,0 0 8 16,0 2 7-16,0-1 0 0,0-1-16 16,0 1 4-16,0 2 20 15,0-2 0-15,0 1-5 16,0 1-11-16,0 0 5 16,0 0 8-16,0 0-5 15,0 0 2-15,0 0-13 16,0 0-8-16,0 0-11 15,0 0-10-15,0 0-16 16,0 0-8-16,0 3 0 16,4 11 18-16,4 3 31 15,2 3-8-15,0 4 6 16,0 1 1-16,2 3-7 16,-1 0-5-16,0 0-8 0,-2 2-10 15,0 1-7 1,-2-1-10-16,1 0 4 0,-1-1-5 15,2 0-1 1,6 12-64-16,0-10-132 0,-4-3-213 0</inkml:trace>
  <inkml:trace contextRef="#ctx0" brushRef="#br0" timeOffset="5722.0563">13778 12626 1277 0,'0'0'357'0,"0"0"-104"15,0 0-76-15,0 0-102 0,0 0-46 16,0 0 30-16,45 106-14 16,-16-55-26-16,6 0-19 15,5-4-10-15,24 13-144 16,-7-15-222-16,-6-8-796 0</inkml:trace>
  <inkml:trace contextRef="#ctx0" brushRef="#br0" timeOffset="6438.8962">14922 14282 191 0,'0'0'1013'0,"0"0"-768"15,0 0-110-15,0 0-38 16,-13-89-32-16,31 69-24 15,4 3-19-15,3 4-9 16,2 9-7-16,-4 4-5 16,-1 7 15-16,-4 15 23 15,-3 10 7-15,-4 7-4 16,-3 5-7-16,-2 3 9 16,-1 0-13-16,-1-4-5 15,2-4-12-15,1-8-6 0,4-5-7 16,2-9-1-1,4-7 0-15,6-7 1 0,9-3-1 16,6-5-15 0,45-24-62-16,-10 0-106 0,0 1-379 0</inkml:trace>
  <inkml:trace contextRef="#ctx0" brushRef="#br0" timeOffset="6937.1579">16073 14907 1302 0,'0'0'254'16,"0"0"-151"-16,0 0 2 15,0 0-57-15,4-75-8 16,13 52-12-16,2 2-6 15,3 6-5-15,-3 5-8 0,-4 8 0 16,-4 2 16 0,-3 7 48-16,-3 16 3 0,-2 8 7 15,-2 9-9-15,-1 3-11 16,2 2 1-16,1-2-11 16,1-7-17-16,4-8-6 15,4-9 0-15,1-9-14 16,5-10-6-16,6 0 1 15,7-21 4-15,5-15-1 16,6-11-14-16,18-30-43 16,-8 13-123-16,-13 10-411 0</inkml:trace>
  <inkml:trace contextRef="#ctx0" brushRef="#br0" timeOffset="7978.3516">17689 14846 540 0,'0'0'185'16,"0"0"-31"-16,0 0 8 15,0 0 26-15,-25-80-22 16,25 55-40-16,0 2-39 16,6 0-33-16,8 3-19 15,2 7-13-15,3 3-15 16,-1 10-7-16,-2 0-9 0,-1 18 9 16,-5 10 0-1,-3 6 20-15,-4 5-2 0,-3 2-9 16,0-3 1-16,0-2-4 15,0-6-5-15,0-8 1 16,0-7 4-16,0-6-5 16,0 0 12-16,7-4-4 15,6 1-8-15,8-1 13 16,7 1 9-16,7 1 2 16,2-2-6-16,-1 1-9 15,-3 1-4-15,-6 2-5 16,-7 1-1-16,-9 2 7 15,-8 4 12-15,-3 3 22 16,-9 5-1-16,-16 3-6 16,-8 3-9-16,-6-1-16 15,-4 0-7-15,-2-5-2 16,3-3-69-16,2-4-51 0,10-6-101 16,15-5-319-16</inkml:trace>
  <inkml:trace contextRef="#ctx0" brushRef="#br0" timeOffset="8706.6361">18966 14774 1005 0,'0'0'241'0,"0"0"-102"16,0 0 21-16,0 0-58 15,0 0-33-15,0 0-30 16,37-75-13-16,-18 69-2 15,2 4-8-15,-4 2-5 16,-2 0-5-16,-5 5 10 16,-4 7 8-16,-3 6 5 15,-3 3 0-15,0 2-5 16,-1 1-11-16,-8-2-3 16,-2-2 1-16,3-6 0 15,1-3 4-15,4-6 24 16,3-4-9-16,0 1-13 0,0-2-12 15,3 0-4-15,12 0 0 16,3 0 11-16,6 0-2 16,3 3-9-16,0 5 0 15,-1 4 1-15,0 5 8 16,-7 4 11-16,-3 5 4 16,-7 2 13-16,-7 2 2 15,-2 0 6-15,-4 1 3 16,-16-2-6-16,-2 1-5 15,-8-1-17-15,-6-2-10 16,-1-4-4-16,-3-3 1 16,1-2-8-16,-1-1-27 15,-14 20-70-15,11-2-133 0,-2 2-443 16</inkml:trace>
  <inkml:trace contextRef="#ctx0" brushRef="#br0" timeOffset="11156.812">15316 13789 436 0,'0'0'180'15,"0"0"-50"-15,0 0-7 16,0 0 10-16,0 0-44 15,-106-9-16-15,69 17 11 16,-5 6-13-16,-7 4-6 16,-1 6-3-16,-3 1 5 15,-4 2-17-15,0 3-7 0,0-1-3 16,1 0-7-16,1 2-1 16,0 4-1-16,-1-2-2 15,1 4-4-15,0 0-6 16,3 4-2-16,-2 0 1 15,5 3-2-15,3 3-6 16,1 0 2-16,5 3-3 16,1 2 3-16,2 2-1 15,5 2 8-15,5 0 6 16,7 3-1-16,5-2-8 16,7 3-4-16,4-1 6 15,4-3-10-15,0-1-1 16,13-4-6-16,7-3 8 15,4-4 5-15,5-5-1 0,2-2 4 16,5-4-3 0,5-7 0-16,5-1 3 0,6-7 0 15,4-5 0-15,9-4 0 16,-1-5 14-16,3-4-3 16,-2 0 2-16,0-4-2 15,-2-11-3-15,0-4-4 16,-1-5-6-16,1-5 1 15,-4-5 3-15,-2 0 1 16,-2-4-8-16,-3-2-1 16,-7-2 3-16,-3-3-4 15,-7-4 5-15,-3-3 6 16,-2 0-5-16,-5-4-1 0,-4 1 0 16,-3 1-3-16,-3 1-3 15,-3-1 7-15,-3 1-7 16,-2 2 0-16,-1 0-2 15,-5 5 1-15,-1-1-1 16,0 3 7-16,0 0-2 16,0 3 4-16,-8 0-3 15,-1 2-5-15,-2 3-1 16,-2 6 2-16,-1 0-3 16,0 6 0-16,-2 1 0 15,-3 5-5-15,-2 0 7 16,-1-1-7-16,-5 2 5 15,0 0-5-15,-4 0 0 0,-4 3 0 16,1 3 0 0,-4 2-1-16,-1 4-2 0,-2 3 1 15,-2 2-1-15,-2 0-5 16,-2 14 1-16,-4 4 4 16,2 2-7-16,0 2-13 15,4 3-27-15,7-2-21 16,10 0-36-16,26 1-76 15,2-5-177-15,11-10-512 0</inkml:trace>
  <inkml:trace contextRef="#ctx0" brushRef="#br0" timeOffset="12732.6447">17932 14383 510 0,'0'0'80'16,"0"0"-15"-16,0 0 62 15,0 0 13-15,0 0-17 16,0 0-2-16,-42-14-11 16,29 14-21-16,-2 0-8 15,-7 0-14-15,-8 13-16 16,-6 8-2-16,-6 7 2 15,-7 9 9-15,-2 7-13 16,2 3 8-16,3 7 8 16,5 4 0-16,9 4-9 15,5 13-9-15,8-6-8 16,6 1-4-16,9 0-7 0,4-12 10 16,0 10-8-16,9-2-5 15,7 4-4-15,2-2-1 16,5 0 0-16,-1 0 0 15,-1-3 5-15,4-4 4 16,2-2-3-16,3-5-1 16,1-4 6-16,2-6-6 15,2-8-8-15,4-7-6 16,3-7 0-16,3-11 7 16,7-8-2-16,4-3 4 15,3-11 4-15,2-14 8 16,2-4-6-16,-3-4-2 15,-4-6-6-15,-6 0 2 0,-4-2 3 16,-6-3-5 0,-4-1-1-16,-2-4-1 0,-6-4-2 15,-5-5 1-15,-2-2-4 16,-3-6 0-16,-8-1 3 16,-2-4-2-16,-8-10-1 15,0-17 6-15,-8-11-6 16,-14-2 0-16,0 22-7 15,-1 26 4-15,5 23-5 16,-1 6 9-16,-5-3-8 0,-6-5-1 16,-4-2-1-1,-3 8 1-15,2 7 0 0,-2 5 0 16,-2 4 1-16,-2 4-2 16,-1 4 0-16,-3 7 0 15,3 4 0-15,-1 1-2 16,-2 0 1-16,0 14-8 15,-2 3 8-15,5 1 0 16,-1 3-1-16,4 1-8 16,4-2-14-16,6 0-24 15,6 0-15-15,8-2-29 16,7-5-58-16,8 1-92 16,4-4-125-16,8-6-421 0</inkml:trace>
  <inkml:trace contextRef="#ctx0" brushRef="#br0" timeOffset="24521.0254">19367 14572 527 0,'0'0'111'0,"0"0"-79"15,0 0-21-15,0 0 54 16,0 0 29-16,0 0-12 16,-73-36-7-16,59 29-11 0,-1-2 7 15,0 1-2-15,-2 1-11 16,-2-3-6 0,-4 4 9-16,-4 2-17 0,-4-1-17 15,-4 5 1-15,-2 0-5 16,0 5-1-16,0 12 6 15,-5 4 2-15,1 9-4 16,1 4-5-16,0 9-2 16,-2 6-5-16,6 4 1 15,1 15-2-15,9-1 10 16,6 2 9-16,7 3-1 16,13 0 7-16,0 20-3 15,13-9-4-15,9-11 3 16,6-11-12-16,5-13 5 15,11 3 10-15,8 2 5 16,10-7-12-16,4-6 8 0,16-4-6 16,-6-10 2-16,1-6-7 15,-1-7 4-15,-13-10-3 16,3-3-1-16,-8-2 11 16,-9-13-4-16,-3-8 5 15,-8-5-4-15,-4-5 1 16,-4-4-9-16,-5-6-2 15,-6-3-9-15,-5-6-4 16,-4-4-6-16,-5-3-4 16,-5-5-1-16,0-1 6 15,-3-1-6-15,-9 2 0 16,0 1 0-16,-4 5 5 0,2 7-5 16,-4 2 1-16,-1 8 4 15,-4 3 3-15,-3 4-2 16,-4-2-7-16,-1 3 0 15,-5 2 1-15,-6 3 0 16,-3 3 1-16,-2 9-2 16,-3 3 0-16,-2 8 0 15,2 3-1-15,3 2 1 16,3 0-2-16,3 10-4 16,4 5-6-16,5 7-40 15,6 3-43-15,8 6-56 16,18 19-88-16,0-10-147 15,5-7-473-15</inkml:trace>
  <inkml:trace contextRef="#ctx0" brushRef="#br0" timeOffset="26315.1942">17209 14270 557 0,'0'0'86'0,"0"0"-34"16,0 0 17-16,0 0 17 15,-94-94 10-15,85 64-23 0,6 1 6 16,3 1-22-1,0 1-13-15,14 1-7 0,9 1 12 16,4 3-14-16,4 3 1 16,5 7-10-16,2 4-4 15,3 8-3-15,2 0 10 16,6 14-9-16,1 6 6 16,3 7-4-16,0-1-6 15,-3-1-4-15,-3-3-11 16,-5-3 1-16,-4-7 0 15,-4-5 4-15,-1-7 11 16,0 0 8-16,-1-14 4 0,5-11 5 16,3-8-18-1,-1-6-6-15,1-5-9 0,3-2 5 16,-1-3-4-16,4 2-1 16,-2 5 1-16,5 6 0 15,-1 7-1-15,1 12 0 16,0 5 1-16,3 7-1 15,3 5 5-15,0 0-4 16,2 6 0-16,1 8 12 16,2 6-7-16,-3 3 2 15,0 2 2-15,-5 3-2 16,-3 4-7-16,-7 0 0 16,-6 0-1-16,-5 2 1 15,-6-3-1-15,-4 2 0 16,-4-1 0-16,-3 1 1 0,-3 1-2 15,-1 5 1-15,0 5-1 16,0 16-41-16,-1 32-108 16,-1-12-143-16,-8-5-253 0</inkml:trace>
  <inkml:trace contextRef="#ctx0" brushRef="#br0" timeOffset="30024.9043">18320 16802 576 0,'0'0'1061'15,"0"0"-826"-15,0 0-163 16,0 0-44-16,0 146 61 16,18-49 9-16,0-5-30 0,-2-19-28 15,-1-25-18-15,-3-19-11 16,0 3-10-16,1 1 7 16,1 1-8-16,-4-7-29 15,-2-6-82-15,-4-8-86 16,-4-13-71-16,0-3-128 15,-10-16-495-15</inkml:trace>
  <inkml:trace contextRef="#ctx0" brushRef="#br0" timeOffset="30338.9836">18438 16961 973 0,'0'0'232'0,"0"0"-135"0,0 0 52 15,0 82 17-15,-9-43-57 16,-2 4-34-16,1 1-28 16,-3-1-15-16,2-6 4 15,-1-6-5-15,5-7 9 16,1-9 6-16,6-4-6 16,0-5-24-16,0-2-14 15,13 1 9-15,7-2 12 16,8-1 6-16,3-2 2 15,4 0-12-15,2 0-8 16,0-1-4-16,-4-4-7 16,1-3 0-16,-6-1-46 15,-2-2-88-15,2-12-112 0,-8 3-300 16,-4 1-558-16</inkml:trace>
  <inkml:trace contextRef="#ctx0" brushRef="#br0" timeOffset="30528.261">18854 17169 1390 0,'0'0'288'16,"0"0"-215"-16,0 0-40 16,0 0 40-16,0 0-17 15,0 0-34-15,0 0-22 16,50-23-60-16,-30 14-140 0,-8 4-289 15,-3 2-383-15</inkml:trace>
  <inkml:trace contextRef="#ctx0" brushRef="#br0" timeOffset="30677.45">18869 17374 1048 0,'0'0'323'0,"0"0"-230"16,0 0 4-16,0 0-20 15,0 0 18-15,0 0-39 16,144-67-56-16,-64 12-171 16,-1-2-706-16</inkml:trace>
  <inkml:trace contextRef="#ctx0" brushRef="#br0" timeOffset="31243.0209">19310 17149 1092 0,'0'0'287'16,"0"0"-165"-16,0 0 24 0,0 0-37 15,3-87-7-15,14 67-28 16,7 1-25-16,1 5-18 16,2 6-14-16,-7 6-9 15,0 2-8-15,-8 7 0 16,-3 13 2-16,-6 7 4 15,-3 7 1-15,0 2-6 16,-3 1 0-16,-8-2 0 16,4-6 4-16,1-4-4 15,3-6 0-15,0-9 9 16,3-1 15-16,0-6 0 16,5 1 3-16,14 1 50 0,3-2-13 15,7 2-11-15,2 1-19 16,0 0-11-16,-1-1-8 15,-3 2-1-15,-5 0-13 16,-5 4 5-16,-4 3-4 16,-9 6 12-16,-4 5 6 15,-10 11 7-15,-23 8-6 16,-35 24-8-16,-52 41-14 16,-83 53-85-16,15-15-217 15,-8-6-757-15</inkml:trace>
  <inkml:trace contextRef="#ctx0" brushRef="#br0" timeOffset="32453.5302">18009 16879 1084 0,'0'0'141'0,"0"0"-101"16,0 0 69-16,0 0 99 16,0 0-74-16,0 0-51 15,0 0-26-15,-32-13-29 0,53 66 19 16,16 35 19-16,9 33-7 16,6 12-7-16,-4-3-17 15,-5-16-8-15,-8-20-15 16,-4-5-11-16,-4-17 0 15,-6-20 0-15,-5-15-1 16,-3-13-54-16,-2-7-64 16,-2-10-57-16,-9-35-121 15,-3-21-37-15,-19-10-531 0</inkml:trace>
  <inkml:trace contextRef="#ctx0" brushRef="#br0" timeOffset="33218.4471">17799 16861 758 0,'0'0'380'0,"0"0"-265"16,0 0-84-16,77-101 13 16,-3 62 59-16,34-3-7 15,41-8-3-15,22-1-9 16,3 1-14-16,-9 6-17 15,-19 9-24-15,-9 5-4 16,-10 8-3-16,-15 5-14 16,-21 6 3-16,-25 3-3 15,-19 5 0-15,-11 3 3 16,0 0-1-16,2 0 15 0,0 12 6 16,-7 6 5-16,-1 5 2 15,0 5 3-15,1 6-2 16,2 4-5-16,1 3-14 15,2 2-5-15,0 2 9 16,-1 2-3-16,0-1-11 16,-4 3-1-16,-5 1 1 15,-1-3 6-15,-4 1-7 16,-2 2 2-16,-2-4-2 16,0 1-1-16,-1 1-7 15,-1-3 1-15,-1 0-1 16,0-4 0-16,-4-3 0 15,-1-4 0-15,-2-2 0 0,-4-2-1 16,-1-2 0-16,-2-6 1 16,0-3 0-16,0-2 0 15,-6-5-1-15,-4-1 5 16,-3-1-4-16,-3 0-1 16,-2 0 0-16,-8 0 1 15,-4 2-1-15,-10 2-1 16,-8 1 0-16,-21 6 1 15,-31 4 0-15,-35 6-1 16,-25 3 1-16,-13 2 0 16,-2-2 0-16,14 2 0 15,9 3 0-15,17-3 1 16,19 1 3-16,24-8-4 0,29-5-1 16,17-10 0-16,14-3 1 15,4-1 7-15,5-3 18 16,6 0-5-16,11-7-6 15,4 0-13-15,2 0-1 16,0 0-1-16,0 0-9 16,8 0-17-16,6 2-16 15,5 6-22-15,15 8-71 16,-4-2-119-16,-6-2-360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03:11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12368 1676 1468 0,'0'0'236'15,"0"0"-90"-15,0 0-45 16,0 0-70-16,0 0-31 16,-55 109 12-16,55-13 36 15,5 12 5-15,13 5-23 16,5-5-19-16,0-13-5 15,-1-16 0-15,-3-16-6 16,-3-20-37-16,6 6-89 16,-3-9-235-16,-4-10-220 0</inkml:trace>
  <inkml:trace contextRef="#ctx0" brushRef="#br0" timeOffset="299.8746">12543 1828 965 0,'0'0'130'15,"0"0"-86"-15,-46 92 45 16,13-39 6-16,-6 10-13 16,-2 2-6-16,2-4-30 15,7-10-9-15,10-9-1 16,9-16-10-16,11-9-10 0,2-8-9 15,12-5 24 1,16 1 33-16,11-4-17 0,12-1-15 16,7 0-17-16,5 0-2 15,1-4-12-15,-2-7-1 16,0-1-74-16,10-7-110 16,-15 0-167-16,-12-1-379 0</inkml:trace>
  <inkml:trace contextRef="#ctx0" brushRef="#br0" timeOffset="494.095">12979 2037 899 0,'0'0'149'0,"0"0"-87"0,0 0-16 16,0 0-20-16,0 0-11 15,89-28-15-15,-49 20-63 16,-5-1-177-16,-7 4-427 0</inkml:trace>
  <inkml:trace contextRef="#ctx0" brushRef="#br0" timeOffset="668.029">13014 2264 914 0,'0'0'157'0,"0"0"-90"16,0 0 9-16,0 0 65 0,0 0-26 15,0 0-65-15,127-42-50 16,-48 1-45 0,-12 5-156-16,-9-3-308 0</inkml:trace>
  <inkml:trace contextRef="#ctx0" brushRef="#br0" timeOffset="1144.6362">13553 1594 1232 0,'0'0'104'0,"0"0"-71"15,0 0-9-15,0 0 2 16,72-77 19-16,-38 66-7 16,1 9-14-16,0 2-12 15,-6 5-12-15,-7 12 0 16,-8 8 6-16,-9 5 8 16,-5 2-8-16,-3 1 3 15,-15 3-8-15,-2-5 6 16,1-5-7-16,4-5 7 15,3-10-5-15,8-5 15 0,2-6 46 16,2 0-11 0,0 0-15-16,14 0-5 0,10 0 15 15,12 0-11-15,11 6-9 16,4 2-13-16,-2 2-13 16,-3 2 0-16,-10 2-1 15,-11 4 1-15,-11 4-1 16,-14 3 6-16,-3 8 6 15,-39 12 3-15,-41 16-4 16,-40 10-6-16,-11-2-5 16,18-19-72-16,29-27-101 15,47-18-90-15,22-5-230 0</inkml:trace>
  <inkml:trace contextRef="#ctx0" brushRef="#br0" timeOffset="1777.3389">13336 669 573 0,'-150'-3'84'0,"-35"3"-21"16,-7 21 47-16,-13 23 62 0,-15 19-54 16,-12 24-28-1,4 25-31-15,18 22-14 0,28 15 5 16,45 6 45-16,45-5-6 16,40-9-23-16,39-3-29 15,19 7-13-15,44 16-5 16,30 17 1-16,31 20 28 15,32 3 9-15,32-10-11 16,23-21-8-16,17-35-6 16,8-33-7-16,3-40 4 15,4-35 15-15,0-27 19 16,-10-36-5-16,-6-35-8 16,-15-28 6-16,-12-25-4 0,-13-28 1 15,-18-16-28 1,-25-15-3-16,-31-12-8 0,-26 6-4 15,-27 7 5 1,-22-1-14-16,-13 1 7 0,-12 0-7 16,-12 6 5-16,-19 14-4 15,-14 25 5-15,-9 38 2 16,-34 16-3-16,-26 22 27 16,-31 22-14-16,-43 11-7 15,-14 28-12-15,-24 22 1 16,-17 28-1-16,3 14-7 15,4 15 7-15,18 12-6 16,29 9 0-16,24 8-34 16,28 11-30-16,23 9-52 15,18-7-109-15,29-29-141 0,16-32-561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03:44.6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22-03-19T06:04:44.235"/>
    </inkml:context>
  </inkml:definitions>
  <inkml:trace contextRef="#ctx0" brushRef="#br0">8549 7444 474 0,'0'0'120'0,"0"0"2"15,0 0 34-15,0 0-10 16,0 0-42-16,0 0-8 16,-56-30 2-16,46 26-6 15,-1 0 9-15,-2 1-48 16,-2 0-10-16,-1 3 2 0,-5 0-15 16,-3 0 2-1,-3 0-9-15,-3 0 5 0,-3 0-12 16,-1 7-7-16,-1 3 2 15,-1 1-2-15,0 3-2 16,1 2-6-16,0 4 14 16,5 1-2-16,0 0-4 15,5 2-9-15,1 1 1 16,2 4 5-16,0-2-6 16,2 4 0-16,0 0-1 15,4 0 1-15,0 3-1 16,2 0 0-16,-1 0 1 15,5 0 0-15,2 1 0 16,2 0-1-16,6 0 1 16,0 2-1-16,3 3-8 0,11-2 9 15,5 4-1-15,2 0 1 16,7-2 0-16,2 1-1 16,7-4 0-16,4-4 1 15,3-1 0-15,7-4 0 16,6-6 1-16,2-3 8 15,4-4-3-15,-1-5 5 16,0-7 6-16,-4-2 9 16,-4 0 6-16,-5-10 3 15,-3-5-2-15,-4-7-1 16,-6-4 3-16,1-3 3 16,-7-5 5-16,-6-5 6 15,-2-1-15-15,-4-5-5 16,-9-3 4-16,-1-3-10 0,-8-4-2 15,0-4 0-15,-8-2-8 16,-13-3-5-16,-6-1-7 16,-4 3 1-16,-6 3-1 15,-1 5 1-15,-4 8-2 16,-2 6 0-16,-2 8 0 16,-1 7-6-16,-2 6 4 15,0 8-4-15,0 5-1 16,4 6 5-16,5 0-10 15,4 4-28-15,12 16-48 16,8 7-80-16,9 12-65 16,9 38-121-16,16-10-48 15,4-3-198-15</inkml:trace>
  <inkml:trace contextRef="#ctx0" brushRef="#br0" timeOffset="1008.0394">8504 8624 224 0,'0'0'164'15,"0"0"-9"-15,0 0-20 16,0 0-15-16,0 0 4 16,0 0-11-16,-102-53-23 15,73 47-15-15,-4 3 2 16,-5 2-21-16,-1 1 31 15,-2 0-30-15,1 0 17 0,2 11-6 16,-3 6-31-16,2 4-17 16,-3 8 1-16,7 3 3 15,3 4-10-15,5 1 7 16,6 4-6-16,9 0-2 16,3 5-7-16,8 1-5 15,1 6-1-15,0-1 0 16,16 2 6-16,4-1-5 15,8 0-1-15,4 0 16 16,9-4-3-16,2-2-13 16,8-7 0-16,7-7 0 15,3-6 13-15,5-10 11 16,1-9-7-16,0-8 11 16,0 0 15-16,-5-18-8 0,0-11 7 15,-8-5-10-15,-5-9 14 16,-3-5 8-16,-12-3-9 15,-5-5-5-15,-10-4-14 16,-5-10 2-16,-13-15-11 16,-1-15-7-16,-24-1-10 15,-7 17 6-15,-1 20 3 16,4 23-3-16,-3 5-5 16,-8-2 5-16,-8 0-6 15,-9 3-9-15,1 14 1 16,-2 12 1-16,-2 9 6 15,-7 14 0-15,1 20-21 16,0 22-34-16,7 25-52 0,21 20-66 16,27 5-69-16,10-26-150 15,13-22-193-15</inkml:trace>
  <inkml:trace contextRef="#ctx0" brushRef="#br0" timeOffset="1840.4955">8596 9526 522 0,'0'0'97'0,"0"0"-51"16,0 0 56-16,-92 0 21 0,62 0-33 16,-6 9 17-16,-1 0-12 15,-5 4 1-15,2 1 4 16,-3 3 9-16,4 0-37 16,1 0 10-16,4 2-17 15,7 3-25-15,1 2-1 16,6 4-18-16,5 4-4 15,2 7 1-15,4 7-7 16,3 7 4-16,3 1 1 16,3 4 9-16,0-1-6 15,3-1-3-15,15 0-3 16,7 0-1-16,5-4-11 16,12-2 0-16,6-5-2 15,10-6 3-15,3-7 5 16,4-6 5-16,0-9-2 0,0-8 12 15,-2-9 10-15,2 0 5 16,-4-12 5-16,-5-9-8 16,-4-6-12-16,-6-4 11 15,-10-4-15-15,-2-6-1 16,-5-3 0-16,-7-2-16 16,-7-4 12-16,-2 0-12 15,-7-4 6-15,-6-3 1 16,0 0-7-16,-4-3 7 15,-14 0-8-15,-7 2 1 16,-5 2 15-16,-6 5-9 16,-6 6 7-16,-2 6-1 15,-6 5 0-15,1 7-12 0,-3 8-1 16,4 12 1-16,-1 7 14 16,0 0-15-16,4 18-7 15,-1 7-14-15,4 8-36 16,6 4-72-16,5 21-98 15,8-5-321-15,4-5-619 0</inkml:trace>
  <inkml:trace contextRef="#ctx0" brushRef="#br0" timeOffset="5575.8481">11374 6525 136 0,'0'0'130'0,"0"0"25"16,0 0-29-16,0 0-16 16,0 0-6-16,0 0 18 15,-55-71-29-15,38 57 15 16,-4-1-20-16,-1 3-9 16,-2-1 0-16,-5 4 13 0,-4 0-17 15,-5 4-40 1,-3 2-26-16,-2 3 4 0,-3 0 26 15,-3 12-18 1,1 8-20-16,-1 7 18 0,3 4-6 16,7 8-4-16,7 7-8 15,6 17 0-15,11 18 5 16,12 16 6-16,3 5 1 16,14-5-3-16,20-5 3 15,7-12-6-15,-2-9 18 16,0-15-17-16,-6-13 6 15,7-10 7-15,8 3 2 16,23 0-14-16,1-5-8 16,4-12 7-16,0-13 19 0,-13-6 13 15,7-11 14-15,-6-17 12 16,-7-8-3-16,-4-23-23 16,-5-22-21-16,-15-21-1 15,-15-9 1-15,-18 0-9 16,-12 10-9-16,-27 6 6 15,-13 0-6-15,-11 4 1 16,4 16-2-16,5 21 0 16,9 21-18-16,4 11-8 15,-6 7 12-15,-7 6-6 16,-5 7 9-16,4 4 3 16,5 20-12-16,6 7-24 15,14 9-7-15,22-2-28 16,52 7-108-16,21-10-179 15,17-12-119-15</inkml:trace>
  <inkml:trace contextRef="#ctx0" brushRef="#br0" timeOffset="6405.0641">13634 6275 808 0,'0'0'134'0,"0"0"-41"16,-111 49 12-16,63-20 2 16,6 12 25-16,5 7-29 15,7 21-13-15,14 21-18 16,16 22 1-16,19 11-24 15,22-2-5-15,11-13-10 16,4-16 1-16,-1-19 4 16,19-8-11-16,8-15 2 0,9-15 12 15,13-5-16 1,-7-18 15-16,1-9 15 0,-4-3-3 16,-16-8-13-1,-15-6-12-15,-16-3-10 0,-6-2 6 16,3-6-1-16,1-9 0 15,1-4-1-15,-8-3-1 16,-8-1-8-16,-5-4-3 16,-5 0 8-16,-4-4-3 15,-7-4 4-15,-6-16-5 16,-3-19 9-16,-15-20-3 16,-18-10-7-16,-12 7-7 15,3 23-5-15,2 29 0 16,3 16 0-16,-3 6 9 15,-11 1 10-15,-12 1-5 0,-23 5-1 16,-24 26-14 0,-37 24-1-16,-17 39-26 0,-1 26-18 15,11 19-25-15,18 9-48 16,38-23-113-16,17-13-420 0</inkml:trace>
  <inkml:trace contextRef="#ctx0" brushRef="#br0" timeOffset="11065.7136">15674 7517 570 0,'0'0'52'0,"0"0"-10"16,0 0-16-16,0 0 39 0,0 0 26 15,0 0 0-15,-30-27 0 16,27 26-49-16,3-2 1 16,0 1-4-16,0-1-13 15,0 0-5-15,9-1-21 16,12-1 0-16,8-3 0 15,9 0 0-15,5 1 0 16,3 2 0-16,-1 3-2 16,-2 2 1-16,-5 0 1 0,-8 6-2 15,-7 7-2 1,-8 10 4-16,-4 4 19 0,-11 8 7 16,0 11 16-16,-9 5-13 15,-11 8-13-15,-5 3-5 16,-5-2 2-16,2 0 12 15,0-5-2-15,7-2-8 16,7-6-5-16,5-2-9 16,7-4 0-16,2-6 0 15,0-5 0-15,13-7 1 16,0-7 5-16,4-6-6 16,-1-3 9-16,0-7-4 15,0 0-6-15,0-3 2 16,0-9-2-16,-2-3 0 0,-2-4 1 15,-1-1-1-15,-4 2-1 16,0 1-28-16,-2 4 15 16,-4 5 3-16,-1 5 10 15,0 3-4-15,0 0-10 16,2 7-14-16,3 15 29 16,4 16 5-16,5 20 25 15,8 25 8-15,6 25-6 16,4 9 11-16,-1 0 11 15,0-4 14-15,-2-10-22 16,2-3-17-16,2-3-2 16,-2-3 3-16,2-5-14 15,-3-3 3-15,-3-5-5 16,-4-14-3-16,-5-12-1 16,-4-15-4-16,-2 1-5 0,2 4 8 15,-1 5-8-15,1 7 0 16,-5-8 0-16,-5-5 1 15,-4-5-1-15,0-6 0 16,0-1 1-16,-14-5 5 16,-8-3-6-16,-5-1 15 15,-8-6 9-15,-8-2-9 16,-8-6 3-16,-8-3 6 16,-7-1 1-16,-4-1 2 15,0-2-2-15,0 1-7 16,3 0-2-16,4-1-3 15,3 1 10-15,4-1-6 16,5-1 1-16,8 0-6 0,3-1-7 16,7 0-5-16,11 0 0 15,8 0 0-15,6 0-1 16,7 0-40-16,1 0-23 16,0 0-41-16,0 0-45 15,9 13-110-15,3 1-139 16,-5-2-700-16</inkml:trace>
  <inkml:trace contextRef="#ctx0" brushRef="#br0" timeOffset="26123.4397">16028 10761 998 0,'0'0'176'15,"0"0"-70"-15,-126 36 52 16,77-4-18-16,0 6-12 15,2 9-38-15,9 8-27 16,10 6-14-16,15 5-11 16,12-3-3-16,1-3-7 15,22-4-16-15,8-10 2 0,3-9-2 16,7-10-4-16,0-11 13 16,5-10-14-16,-2-6 0 15,0-10-7-15,-3-18-1 16,-6-13-5-16,-8-22-5 15,-16-22 11-15,-10-22 1 16,-16-9-1-16,-23 6 0 16,-9 7 1-16,-5 8 1 15,0 1 0-15,6 15-1 16,11 20 31-16,11 22-10 16,8 18 34-16,0 5 17 15,6 6-8-15,2 5-24 16,9 3-41-16,0 36-6 0,23 41 5 15,17 29 1-15,9 13 15 16,2-4 0-16,-6-32-6 16,-12-27-2-16,-3-15-5 15,-2-9 4-15,6 2-6 16,4-4 1-16,5-5 0 16,-6-8 5-16,-6-12-5 15,-4-5-1-15,-6-7-13 16,-6-14 6-16,-6-7-2 15,-6-5 9-15,-3-1-1 16,0 5 1-16,0 4 0 16,-4 4 0-16,-1 12 1 15,2 3-1-15,0 6 9 0,3 0 6 16,0 9-9 0,0 11-6-16,12 10 0 0,4 4 1 15,-1 3 10-15,2-2-5 16,-1-2 1-16,-3-7-6 15,0-2 0-15,-4-3-1 16,2-4-53-16,-3-13-98 16,2-4-336-16,-7-2-952 0</inkml:trace>
  <inkml:trace contextRef="#ctx0" brushRef="#br0" timeOffset="26624.63">16916 10435 947 0,'0'0'152'15,"0"0"-38"-15,0 0 8 16,0 0-14-16,0 0 4 15,0 0-26-15,0 0-60 0,18-22-26 16,5 7-55 0,11 1-102-16,-4 2-101 0,-8 6-154 0</inkml:trace>
  <inkml:trace contextRef="#ctx0" brushRef="#br0" timeOffset="26775.3532">16944 10640 704 0,'0'0'137'0,"0"0"-56"16,0 0-31-16,0 0 89 16,0 0-33-16,0 0-57 15,98-82-49-15,-40 16-90 16,-12 7-177-16,-7 7-393 0</inkml:trace>
  <inkml:trace contextRef="#ctx0" brushRef="#br0" timeOffset="27007.6677">17095 10174 776 0,'0'0'324'0,"0"0"-239"15,0 0-38-15,0 0 5 16,0 0 65-16,84-3 0 16,-33 3-20-16,4 0-7 15,-3 8-18-15,-9 12-2 16,-10 12 31-16,-12 8 7 15,-17 20-40-15,-7 24-30 16,-22-4-21-16,-5-5-17 0,0-13-68 16,15-13-90-16,4-12-178 15,9-11-518-15</inkml:trace>
  <inkml:trace contextRef="#ctx0" brushRef="#br0" timeOffset="28334.6504">17951 9614 751 0,'0'0'182'0,"0"0"-31"15,-47-89 2-15,35 53 28 16,4 5-37-16,8 9-52 16,0 11-41-16,5 11-48 15,16 6-3-15,9 23 0 16,16 26 56-16,1 23 5 16,-3 20 18-16,-13 5-14 15,-13-19-20-15,-13-20-6 16,-5-23-14-16,0-8-10 15,0 1-5-15,0-5-8 16,0-2-1-16,0-15-1 16,0-8-33-16,0-4 1 15,0-35-30-15,0-28-49 0,0-25-12 16,4-13-28-16,5 13 5 16,0 26 48-16,0 18 28 15,-5 5 24-15,1-9 21 16,-2-8 24-16,-2-4 1 15,-1 4 29-15,0 8 45 16,0 13 39-16,-4 11 6 16,-1 13 14-16,1 11-5 15,-1 0-84-15,-1 36 6 16,4 29 32-16,2 25 6 16,0-1-24-16,7-11-3 15,5-24 2-15,1-16-23 16,7 5-19-16,5 4-9 0,6-2-6 15,4-8-6-15,7-11 11 16,2-11-11-16,0-11-21 16,1-4-16-16,-4-12-27 15,-8-12-40-15,-11-5-18 16,-8-2 5-16,-8 0 23 16,-6 1 44-16,0 3 34 15,0 6 16-15,-5 7 14 16,1 6 54-16,1 5 38 15,0 3-24-15,1 0-15 16,2 11-23-16,0 12-13 16,0 8 3-16,2 4-3 15,7 5-5-15,1 0-6 16,-1-2 0-16,0-6-6 0,-1-1-6 16,-1-7-7-16,-4-7 0 15,3-6 0-15,-5-5-1 16,-1-6-9-16,0-2-8 15,0-20 4-15,0-14-39 16,-9-12 18-16,0-3 24 16,-1 0 4-16,5 7 6 15,5 15-1-15,0 12 1 16,3 12-6-16,14 5-8 16,2 10-6-16,7 14 20 15,2 8 6-15,2 5 10 16,3 0-16-16,29-7-32 0,-7-10-163 15,2-15-484-15</inkml:trace>
  <inkml:trace contextRef="#ctx0" brushRef="#br0" timeOffset="29958.2743">19073 9269 289 0,'0'0'213'0,"0"0"-8"15,0 0 51-15,0 0-12 16,0 0-41-16,0 0-24 0,0 0-41 16,-19 0-24-1,19 0-35-15,0 0-19 0,3-3-12 16,13-5-30-16,8-6-9 16,7-3-9-16,5 0-1 15,5-2-70-15,3 2-61 16,8-5-122-16,-7 4-244 15,-12-1-233-15</inkml:trace>
  <inkml:trace contextRef="#ctx0" brushRef="#br0" timeOffset="30249.4069">19272 8978 1013 0,'0'0'246'0,"0"0"-68"16,0 0-112-16,0 0-27 16,0 0 22-16,0 0 26 15,0 0-17-15,95 5-33 16,-59-1-14-16,-5 1-1 16,-7 3-3-16,-3 2-6 15,-6 4-5-15,-9 4 33 16,-5 5 28-16,-1 9 7 15,-4 2-37-15,-14 6-15 16,-5-1-15-16,2 0-9 16,4-2-90-16,8-12-114 0,4-12-392 15</inkml:trace>
  <inkml:trace contextRef="#ctx0" brushRef="#br0" timeOffset="32390.0777">19269 9078 527 0,'0'0'277'15,"0"0"-20"-15,0 0 41 16,0 0-27-16,0 0-41 16,0 0-34-16,-96-49-48 15,65 62-73-15,-2 15-47 16,2 11 3-16,2 9 5 16,9 3-1-16,9 2-20 0,8-4-1 15,3-6-14 1,15-10-1-16,10-8 1 0,8-10 0 15,6-10-13-15,1-5-20 16,0-22 20-16,-2-14 4 16,-10-6-3-16,-9-6-4 15,-11-3 7-15,-8 1 8 16,-3-1 1-16,-15 5 1 16,-3 3 5-16,2 11 0 15,5 8 18-15,3 11 22 16,4 7-8-16,5 6-24 15,2 0-14-15,0 16-20 0,19 7 20 16,7 7 3 0,10 2-3-16,6-1 0 0,6-4 0 15,0-8 0-15,-5-7-41 16,-6-7-14-16,-7-5-12 16,-9-5-5-16,-11-14 29 15,-8-6 33-15,-2-6 10 16,-2-2 1-16,-14-2 20 15,1 2 29-15,-1 4 3 16,4 8 6-16,6 8 5 16,3 9-24-16,3 4-40 15,0 5 0-15,0 15 0 16,9 8 21-16,10 8-7 16,2 1-13-16,0 1 0 15,4-7 0-15,-4-5-1 0,-3-9 0 16,-3-7 0-16,-5-10 0 15,-1 0-4-15,2-15 4 16,-1-14 6-16,1-4-5 16,-1-1 7-16,0-2-7 15,0 5-1-15,1 6 2 16,-2 5-1-16,-1 8-1 16,-1 5 0-16,4 7 0 15,2 0-13-15,6 2 7 16,4 8 5-16,7 2 1 15,2-3 0-15,3-1 1 16,-2-5 0-16,1-3-1 16,-4-3-33-16,-6-11-17 0,-8-3-8 15,-6-7 14 1,-5 1 23-16,-5-3 20 0,0 0 0 16,-6 3 1-1,-7 3 16-15,1 4 22 0,-3 7 20 16,1 4 6-16,0 5-11 15,-3 0-29-15,-1 12-16 16,2 10-8-16,1 7 0 16,4 3-6-16,7 1 4 15,4 0 1-15,0-2-5 16,10-7 5-16,6-5 0 16,1-9-14-16,2-7-37 15,0-3-15-15,0-11 20 16,-3-11 25-16,-7-11 5 15,-7-6 4-15,-2-9 4 0,-17-17 8 16,-20-20 1-16,-17-20-1 16,-1-8 1-16,6 20 10 15,14 28 26-15,19 29 20 16,6 21 26-16,2 2 9 16,-1 7-16-16,6 2-27 15,3 4-48-15,0 19-6 16,23 16 6-16,13 14 5 15,13 7 10-15,10 5-7 16,18 9-2-16,15-1-5 0,15-3-1 16,4-12-62-1,-8-25-69-15,-30-18-113 0,-24-11-369 16</inkml:trace>
  <inkml:trace contextRef="#ctx0" brushRef="#br0" timeOffset="32659.5143">20693 8006 1393 0,'0'0'236'0,"0"0"-20"16,0 0-79-16,-109 64 31 15,64-5-16-15,11 2-59 16,6 6-11-16,10 1-17 0,15-15-17 15,3 2-16 1,12-10-14-16,16-12-10 0,12-13-7 16,11-14 7-16,7-6-1 15,6-14-7-15,3-20-49 16,19-40-106-16,-18 8-166 16,-14 0-498-16</inkml:trace>
  <inkml:trace contextRef="#ctx0" brushRef="#br0" timeOffset="32856.217">21075 8095 1575 0,'0'0'241'16,"0"0"-48"-16,3 96 12 0,9-44-37 15,7 5-21-15,5-2-53 16,4-3-54-16,2-2-28 15,0-3-12-15,-8 20-24 16,-5-14-190-16,-17-6-681 0</inkml:trace>
  <inkml:trace contextRef="#ctx0" brushRef="#br0" timeOffset="34640.6964">16428 11956 1275 0,'0'0'141'0,"0"0"-87"15,-92 14 103 1,49 12-29-16,2 7-26 0,3 11-36 16,8 4 2-16,11 2-39 15,12-3-6-15,7-4-13 16,10-5-10-16,16-7-7 16,10-7 7-16,7-9 0 15,4-11-30-15,2-4 5 16,-4-18-5-16,-8-17 16 15,-7-23 8-15,-20-22-6 16,-11-19 11-16,-36-4 0 16,-21 4 1-16,-11 8 9 15,11 23 45-15,13 14 12 16,15 19-9-16,14 20 35 0,4 3 32 16,4 7-20-16,5 5-75 15,3 3-29-15,18 23-16 16,18 13 16-16,13 14 7 15,12 5-6-15,8 2-1 16,14 5 0-16,-5-10-13 16,-2-4-91-16,0-7-65 15,-3-11-117-15,-10-6-248 16,-19-11-227-16</inkml:trace>
  <inkml:trace contextRef="#ctx0" brushRef="#br0" timeOffset="34936.1726">16710 11780 1160 0,'0'0'128'15,"0"0"-101"1,0 0 18-16,0 0 61 0,81-34 21 16,-57 34-43-16,3 5 18 15,-3 17 8-15,-1 7-3 16,-4 10 1-16,-5 9-16 15,-5 2-29-15,-1 2-20 16,0-2-12-16,2-8-14 16,2-8-10-16,4-11-6 15,3-13 6-15,2-10-5 16,5-10 3-16,8-33-5 0,7-28-25 16,-3-27-76-16,-7-13-120 15,-14 21-318-15,-11 20-473 0</inkml:trace>
  <inkml:trace contextRef="#ctx0" brushRef="#br0" timeOffset="35115.6122">17356 11431 1465 0,'0'0'184'0,"0"0"-103"15,0 0-27-15,0 0-12 16,0 0-1-16,90-75-19 15,-53 46-22-15,-1 3-13 16,-2 7-101-16,-6 13-122 0,-11 6-91 16,-7 0-206-16</inkml:trace>
  <inkml:trace contextRef="#ctx0" brushRef="#br0" timeOffset="35250.8203">17535 11500 137 0,'0'0'381'0,"0"0"-105"15,0 0-39-15,-29 80-51 16,29-74-92-16,0-6 5 15,13-1 6-15,5-19-14 16,6-6-52-16,-2-9-39 16,-4-18-125-16,-6 7-135 15,-6 2-351-15</inkml:trace>
  <inkml:trace contextRef="#ctx0" brushRef="#br0" timeOffset="35483.0771">17522 11060 1356 0,'0'0'138'16,"0"0"-65"-16,110-20 26 15,-47 13 75-15,7 4-26 16,-3 3-18-16,-4 6-18 16,-11 18-33-16,-10 9-25 15,-15 11 12-15,-15 11-16 16,-12 13-35-16,-6-3-15 15,-18 3-34-15,-4-1-80 16,-2-10-133-16,9-10-354 16,7-22-762-16</inkml:trace>
  <inkml:trace contextRef="#ctx0" brushRef="#br0" timeOffset="36439.2014">18588 10543 636 0,'0'0'575'0,"0"0"-426"16,0 0 12-16,0 0-125 16,0 0-34-16,0 0 14 15,0 0 68-15,80 100 2 16,-61-51-19-16,-5 5 14 15,-6 2-27-15,-6-2-29 16,-2-2-3-16,0-8-10 16,0-10-6-16,0-11-5 0,0-14-1 15,0-9-10-15,0-15-55 16,0-36 43-16,0-33-30 16,-7-20-2-16,0 2 5 15,1 22 20-15,0 30 19 16,2 21 9-16,-1-1 1 15,-2 6 28-15,3 3 33 16,-1 11 37-16,2 10-3 16,3 0-55-16,0 21 10 15,0 16 10-15,15 15 2 16,4 10-3-16,7 3-10 16,2-2-18-16,8-6-18 15,4-8 1-15,8-8-14 16,5-9 1-16,4-11-1 15,-3-14-17-15,-5-7-48 0,-10-15-4 16,-15-15 17-16,-14-14-19 16,-10-3 10-16,-13-5 7 15,-17 1 24-15,-3 4 19 16,3 9 11-16,8 13 28 16,8 10 26-16,6 7 12 15,6 8-22-15,2 0-44 16,6 19 0-16,12 9 18 15,9 7 29-15,4 4-13 16,2 2-16-16,-2-2-8 16,-1-3-2-16,-5-4 0 0,-3-4-7 15,-6-9 1-15,-5-5-1 16,-4-6 0-16,-7-8 11 16,0-5 6-16,-15-20-18 15,-5-10-27-15,-4-6 16 16,4-1 10-16,8 3 1 15,5 9 9-15,7 10-2 16,0 5 5-16,11 8-11 16,11 4-1-16,8 3 0 15,5 0 14-15,3 14 7 16,5 3-9-16,-4 4-5 16,-1-1-6-16,-2-3-1 0,13-11-83 15,-10-4-146 1,-5-4-464-16</inkml:trace>
  <inkml:trace contextRef="#ctx0" brushRef="#br0" timeOffset="37614.134">19928 9856 1392 0,'0'0'177'0,"0"0"-5"16,0 0-19-16,-113 59 2 16,81-26-37-16,4 6-31 15,7 5-23-15,6 2-24 16,10 3-10-16,5-2-20 15,5-5-3-15,19-6-7 16,7-9 0-16,10-11-6 16,2-13-27-16,3-3-3 15,-3-23 8-15,-7-14-6 16,-11-7-44-16,-13-9-3 16,-12-3 35-16,-3-4 21 15,-22 0 16-15,-5 3 1 16,0 8 8-16,5 12 32 15,8 12 33-15,7 12 5 0,7 9-10 16,3 4-60-16,3 6-5 16,18 17 5-16,10 8 7 15,8 8 14-15,9 0-10 16,1-3-3-16,-1-4-8 16,1-8 0-16,-5-12-34 15,-3-10-51-15,-5-4-43 16,-12-22-19-16,-8-12 1 15,-11-8 66-15,-5-4 35 16,-8 0 45-16,-11 6 11 16,2 8 77-16,3 8 29 0,4 11-18 15,7 8-8 1,2 7-40-16,1 0-51 16,1 9 9-16,13 11 16 15,5 11 22-15,2 1-19 0,0 3-16 16,1-1-4-16,1-6-7 15,-7-7 1-15,1-9-1 16,-7-9-1-16,-2-3-14 16,1-22 14-16,-1-9 2 15,0-8 5-15,4-2-5 16,-3 4-1-16,1 6 9 16,5 7 0-16,-1 9-4 15,5 6-6-15,3 4 0 16,1 5-2-16,7 0 2 15,1 2-1-15,-1 5 1 0,4-2 0 16,-8-2 0-16,3-3-62 16,-3-3-47-16,-3-11 0 15,-5-10 4 1,-7-2-16-16,-8-4-21 0,-3-2 68 16,0-1 74-16,-12 4 19 15,-3 2 86-15,1 7 28 16,1 8-5-16,2 5-18 15,1 7 0-15,-2 0-17 16,2 14-43-16,1 11-48 16,0 9-1-16,6 4-1 15,3 1 1-15,0 0 0 16,1-5-1-16,14-5 1 0,-1-8-1 16,2-8-1-16,-2-12-42 15,-1-1-19-15,-7-18 49 16,0-14 12-16,-6-9-16 15,-2-19 9-15,-26-23 7 16,-20-31 1-16,-4-6 0 16,4 22 19-16,17 31 31 15,19 41 10-15,5 19 14 16,7 3-4-16,0 4-51 16,0 0-19-16,19 20-3 15,12 14 3-15,10 7 11 16,8 7-11-16,3 1 1 15,0-1-1-15,8-3-69 16,17-6-91-16,37-22-63 16,-19-9-285-16,-7-8-597 0</inkml:trace>
  <inkml:trace contextRef="#ctx0" brushRef="#br0" timeOffset="37845.3006">21443 8818 1781 0,'0'0'238'16,"0"0"-55"-16,0 0-84 15,-80 88-7-15,74-50-36 16,6-1-15-16,1 4-13 16,18-1-13-16,8-3-9 0,6-5-5 15,6-6-1-15,6-7-14 16,6-11-52-16,17-13-40 15,-11-14-138-15,-10-9-369 0</inkml:trace>
  <inkml:trace contextRef="#ctx0" brushRef="#br0" timeOffset="38125.3887">21858 8804 1453 0,'0'0'233'0,"0"0"-77"15,0 0-93-15,0 0-17 16,0 0-7-16,0 0-20 0,0 0-10 16,40 3 26-16,-38 29 105 15,-2 13-4-15,-4 11-58 16,-12 7-40-16,2-1-15 16,3-1 1-16,8-11-2 15,3-11-14-15,14-11-8 16,12-16 8-16,7-10 21 15,6-4-17-15,3-21-12 16,8-10-15-16,1-4-56 16,1-11-91-16,-10 10-230 15,-20 10-1293-15</inkml:trace>
  <inkml:trace contextRef="#ctx1" brushRef="#br0">9848 2183 0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04:28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 5445 120 0,'0'0'346'0,"0"0"-141"15,0 0-27-15,0 0 1 16,0 0 6-16,0 0-8 16,-22-20-54-16,22 20-66 15,0 0-50-15,6 0-7 16,13 0 0-16,8 0 13 16,6 1 16-16,7 4 3 15,3-2 6-15,-1 1 0 16,0 0-24-16,-2-1-5 15,-2 0-8-15,-7-1-1 16,0-2 0-16,-7 0-1 0,-3 0-68 16,-4 0-130-16,-1-11-129 15,-9-3-17-15,-5-2-359 0</inkml:trace>
  <inkml:trace contextRef="#ctx0" brushRef="#br0" timeOffset="333.1374">484 5266 628 0,'0'0'196'0,"0"0"-76"15,0 0-104-15,0 0-16 16,0 0 56-16,0 0 43 16,0 0-5-16,95 61 1 0,-72-44-25 15,7 2-9-15,-2-4 14 16,-6 4-34-16,-1-2-19 15,-3 0-21-15,-5 2 14 16,-4 1 7-16,-4 5 23 16,-5 0-4-16,0 0 27 15,0 1-17-15,-8-6-14 16,2-4-9-16,-3-3-2 16,2-6 11-16,1-2 7 15,0-1-1-15,0-3-16 16,-3 1-14-16,6 0-13 15,0 1 0-15,3 10-54 0,0 1-157 16,0-3-407-16</inkml:trace>
  <inkml:trace contextRef="#ctx0" brushRef="#br0" timeOffset="889.0389">388 6263 340 0,'0'0'133'0,"0"0"18"16,0 0 31-16,0 0-21 16,0 0-15-16,0 0 24 0,-87-51 32 15,82 43-43-15,2 4 4 16,1 3-22-16,2 0-45 16,0 1-50-16,0 0-46 15,8 0 0-15,14 0-12 16,8 6 12-16,7 3 1 15,6-2 11-15,-2 0-6 16,2-2-5-16,0 0 0 16,-4-4 6-16,-2-1-7 15,-1 0-28-15,-9 0-135 16,-3-11-78-16,-8-3-105 16,-10-1-168-16</inkml:trace>
  <inkml:trace contextRef="#ctx0" brushRef="#br0" timeOffset="1232.4902">600 6024 195 0,'0'0'608'16,"0"0"-539"-16,0 0 67 16,0 0 16-16,0 0 33 15,80 87-19-15,-57-61-57 16,-1 0-16-16,1-1 1 0,-3 0-34 15,-3-3-28 1,-2-2-12-16,-6 0 2 0,-5 0 5 16,-2-2 5-1,-2-3 10-15,0 1 2 16,-6-2 0-16,-9 0-7 0,0-1-1 16,-3-2 2-16,-3-1-16 15,2 0-7-15,4-3-5 16,0 0-2-16,4-1-7 15,4-2-1-15,4 1 0 16,-1-5 0-16,4 4-13 16,1 1-85-16,14 0-223 15,-4-5-385-15</inkml:trace>
  <inkml:trace contextRef="#ctx0" brushRef="#br0" timeOffset="3399.353">5120 3634 844 0,'0'0'298'0,"0"0"-64"16,0 0-42-16,0 0-33 15,0 0-69-15,0 0-25 16,0-75-23-16,0 39-20 15,0-6-4-15,-1-9-9 16,-2-17 0-16,-6-19-8 0,-8-12-1 16,-4 7 1-16,2 22 0 15,2 26 5-15,2 22 0 16,-1 2 35-16,-4 3 9 16,-2 4-18-16,4 9 6 15,0 4 5-15,2 6-22 16,2 15-20-16,4 8 0 15,7 10-1-15,3 5-1 16,8 0-10-16,17-4-6 16,6-6-36-16,9-9-38 15,2-5-13-15,0-7 29 16,1-5 29-16,-9-3 5 16,-7-1-3-16,-10-1 12 15,-7-1 17-15,-9 2 14 16,-1 0-12-16,0 3 13 0,-1 1 36 15,-9 7 22-15,0 10-5 16,-3 4 4-16,3 6 8 16,1 2-29-16,6-2-25 15,3-2-7-15,0-7-4 16,15-5-16-16,13-6-6 16,4-9 7-16,9-6 9 15,1-5-35-15,1-16-35 16,-4-9 25-16,-9-3 19 15,-12-4 11-15,-9-1 8 16,-9-2 13-16,-1 2 0 0,-15 1 8 16,-2 4 19-1,-1 7 57-15,2 8 9 0,4 6-15 16,6 8-3-16,3 4-47 16,4 0-28-16,0 6-26 15,0 14 26-15,11 7 10 16,7 5-4-16,1 4-5 15,7-3-1-15,-1-2-7 16,3-5 1-16,0-5-6 16,-5-7 11-16,-2-5-3 15,-5-6 2-15,-7-3-17 16,-1 0 19-16,-5-14 5 0,0-8 20 16,1-4-9-16,-4-5-15 15,0 1 14-15,0 5 7 16,0 5 12-16,0 8-6 15,0 5-18-15,0 7-10 16,0 0-23-16,12 0-20 16,7 7 16-16,6 4 26 15,6-1 1-15,4-2-16 16,4-3-47-16,2-5-40 16,0 0-47-16,-3-13-88 15,-6-7-84-15,-6-4 8 16,-11-2 69-16,-11 3 60 15,-4-1 184-15,0 3 1 0,-13 2 128 16,-2 2 38 0,1 6 29-16,1 2 25 0,1 5-7 15,5 4-42-15,-1 0-22 16,-1 0-82-16,3 10-44 16,-1 10-4-16,2 7-11 15,2 5 5-15,3 1-4 16,0-1 0-16,6-5-9 15,12-5-10-15,8-5 9 16,2-11 1-16,5-4 8 16,-2-2 7-16,1-8 4 15,-7-12-12-15,0-2-7 16,-4-3-51-16,-9-19-103 16,-3 7-326-16,-6 1-620 0</inkml:trace>
  <inkml:trace contextRef="#ctx0" brushRef="#br0" timeOffset="3664.878">5819 2527 1192 0,'0'0'381'0,"0"0"-190"15,0 0-100-15,0 0-46 16,0 0-24-16,19 78 46 0,5-32-4 16,8 9-25-1,3 5-13-15,0-1-17 0,-1 1-7 16,0-1-1 0,-2-8-45-16,8-3-154 0,-13-12-320 15,-4-19-261-15</inkml:trace>
  <inkml:trace contextRef="#ctx0" brushRef="#br0" timeOffset="3839.3281">6153 2934 345 0,'0'0'807'16,"0"0"-650"-16,0 0-95 16,0 0 90-16,0 0-21 0,0 0-50 15,42 97-22 1,-26-71-25-16,2 1-18 0,-4-5-7 15,-2-5-9-15,-8-17-92 16,-3 0-186-16,-1-14-204 0</inkml:trace>
  <inkml:trace contextRef="#ctx0" brushRef="#br0" timeOffset="4529.8873">6465 2671 1026 0,'0'0'380'16,"0"0"-101"-16,0 0-148 16,0 0-43-16,0 0-39 15,-82 53-23-15,79-18-8 16,3 5-11-16,0 3-3 16,10 3-4-16,9-8-1 15,1-6-7-15,4-9-13 16,-1-10 0-16,1-12-20 15,-4-1-61-15,-2-20 41 16,-8-17 59-16,-8-20 1 0,-4-21 1 16,-35-24 1-16,-12-14 9 15,-11 2-3-15,6 20 30 16,14 31 26-16,12 22-2 16,7 17 41-16,2 5 38 15,-1 6-63-15,5 4-25 16,8 9-3-16,7 5-49 15,0 26-9-15,15 13-5 16,25 26 7-16,30 17-2 16,24 5-4-16,0-15 5 0,-12-28-70 15,-29-24 40-15,-12-19 23 16,-1-4-25 0,-1-2 11-16,-6 0-5 0,-15-11 34 15,-11-6 19-15,-7 0 40 16,0 1 22-16,0 5 8 15,-3 7-15-15,-1 3-31 16,4 1-43-16,0 0-22 16,0 10-14-16,6 5 24 15,7 4-3-15,-2-2-34 16,2-1 1-16,-4-6-14 16,-9-10-53-16,0-9-105 15,0-11-262-15</inkml:trace>
  <inkml:trace contextRef="#ctx0" brushRef="#br0" timeOffset="4653.1285">6608 2308 810 0,'0'0'135'0,"0"0"1"15,0 0-136-15,0 0-17 16,0 0 4-16,82 65-90 16,-22-39-74-16,1-5-53 0</inkml:trace>
  <inkml:trace contextRef="#ctx0" brushRef="#br0" timeOffset="5340.1178">7084 2380 814 0,'0'0'266'0,"0"0"112"16,0 0-149-16,0 0-11 0,-87-29-47 16,71 29-62-16,2 0-57 15,1 15-38-15,1 8-14 16,3 11-9-16,6 7 8 15,3 3-9-15,0-4-2 16,14-4-1-16,6-10-4 16,4-9-5-16,0-10 12 15,2-7-18-15,-6-13-57 16,-2-13 50-16,-10-10 29 16,-8-6 6-16,0-2 1 15,-18-1 0-15,-3 4 0 16,-3 5 11-16,0 7 17 0,7 12 27 15,6 8-10-15,5 7-19 16,6 2-27-16,0 6-41 16,6 11 11-16,18 5 17 15,4 2-7-15,8-3-16 16,3-5-35-16,1-7-16 16,-7-9-14-16,-4 0 4 15,-10-17 37-15,-8-8 60 16,-8-3 15-16,-3-4 36 15,0 1 54-15,-11 2 19 16,-3 6 29-16,6 4-40 16,0 10-26-16,5 4-17 15,1 5-61-15,2 0-9 16,2 13-61-16,14 8 36 16,9 6 25-16,4 2 7 0,-1 0-6 15,1-3-2 1,-4-4 1-16,-1-10 0 0,-7-6-1 15,-9-6 7-15,-2-3-6 16,-6-18 31-16,0-9-9 16,0-4-10-16,-6-7 15 15,-2 4 4-15,0 4 6 16,2 8 6-16,3 8-10 16,3 10-19-16,0 5-14 15,3 2-12-15,19 0-10 16,17 0 12-16,13 0 8 15,12-5 1-15,6 3-60 16,21 1-62-16,-18 1-204 0,-20 0-533 16</inkml:trace>
  <inkml:trace contextRef="#ctx0" brushRef="#br0" timeOffset="6032.0098">6987 3192 993 0,'0'0'279'15,"0"0"16"-15,0 0-81 16,0 0-35-16,-100-26-47 16,73 23-25-16,0 3-37 15,3 0-38-15,2 12-21 16,3 11-11-16,5 5-1 16,7 5-5-16,7 4-5 15,0 0-5-15,7-3 0 16,14-7-34-16,3-11-32 15,6-9-15-15,0-7-50 16,1-14 76-16,-4-15 60 16,-7-11 9-16,-10-5 2 0,-10-6 2 15,0-2 28-15,-14-4 27 16,-12 2 2-16,0 5 16 16,2 12 17-16,6 12 11 15,5 13-29-15,4 8-26 16,7 5-33-16,2 0-15 15,0 10-20-15,8 14-6 16,14 7 18-16,9 5 2 16,8 2 0-16,6-5-1 15,1-5 6-15,0-10-38 16,-4-8-10-16,-8-8-23 16,-8-2-33-16,-8-3 46 15,-12-13 59-15,-3-4 4 16,-3-2 23-16,0 3 21 15,-3 2 22-15,0 6 20 0,0 5 5 16,0 6-48-16,3 0-47 16,0 2-35-16,0 12 2 15,9 4 32-15,6 4-5 16,3 2-21-16,2-5-81 16,8-16-97-16,-3-3-426 15,-6-4-323-15</inkml:trace>
  <inkml:trace contextRef="#ctx0" brushRef="#br0" timeOffset="6168.366">7120 2798 626 0,'0'0'94'0,"0"0"-67"16,0 0-27-16,32 72-23 15,0-50-90-15,-1-6-178 0</inkml:trace>
  <inkml:trace contextRef="#ctx0" brushRef="#br0" timeOffset="6612.9352">7309 2898 434 0,'0'0'386'0,"0"0"-64"16,0 0-83-16,0 0-63 0,0 0-74 15,0 0-57 1,0 0-29-16,-37 52-10 0,37-37-6 15,6 4 0-15,4 1 6 16,-1-1-6-16,2 3 7 16,-1-4-1-16,-3 0-5 15,-1-3 1-15,-1-5-2 16,-2-6-1-16,3-4-107 16,1 0-13-16,0-3 73 15,3-15 48-15,4-8 23 16,-3-6-11-16,-2-5-5 15,-3-9 2-15,-6-4-2 16,0-6 3-16,0-2 21 16,-10 4 33-16,-1 11 45 15,5 10 27-15,-1 14 49 0,1 13-10 16,3 4-55-16,3 2-98 16,0 7-22-16,0 14-29 15,17 8 29-15,5 8 6 16,6 6 1-16,3 2-6 15,1 1-1-15,-4-7-31 16,-3-5-50-16,-6-7-58 16,-8-7-59-16,-6-10-175 15,-5-7-293-15</inkml:trace>
  <inkml:trace contextRef="#ctx0" brushRef="#br0" timeOffset="6768.554">7217 2978 1207 0,'0'0'216'16,"0"0"-142"-16,0 0 38 15,0 0-46-15,0 0-44 16,147-107-22-16,-82 61-174 16,-6 1-558-16</inkml:trace>
  <inkml:trace contextRef="#ctx0" brushRef="#br0" timeOffset="12716.4919">961 5032 421 0,'0'0'154'0,"0"0"25"16,0 0 34-16,0 0-30 16,0 0-6-16,0 0-6 15,0 0-22-15,-42-17-52 0,39 17-24 16,1 2-26-16,2 17-34 16,0 11-12-16,0 13 5 15,2 8-4-15,6 7 8 16,8 3-4-16,2 2 3 15,-2 4 2-15,4-2 2 16,2-1 2-16,-3 0-3 16,-2-7-11-16,-4-6 8 15,1-4-9-15,-5-8-1 16,-2-10 1-16,-1-5 1 16,-3-9-1-16,0-8 1 15,-3-4 1-15,0-3 6 0,0 0-3 16,3 0-4-1,-3-2 13-15,0-6 47 16,0-3-20-16,0-1-26 0,0-1-15 16,6 4-1-16,3-1-1 15,4 2 1-15,8-1-5 16,4 2 0-16,11 4 4 16,6-2 0-16,6 3-7 15,3 2 3-15,1 0 0 16,1 2-4-16,-3 5 10 15,-1 0 0-15,-3-2 0 16,-1 1 0-16,-2-2 0 16,0 1 1-16,1-3-1 15,5 1 1-15,1-3 0 16,6 0-1-16,4 0-1 0,5 0 0 16,4 0 1-1,1 0 0-15,-1 0 0 0,-1 0-1 16,-7-3 1-16,0-1 0 15,-4 0 2-15,-3-2-2 16,-2-2 1-16,0-1 0 16,-4-1 2-16,6 0-2 15,-3-2 0-15,1 0 0 16,1 3 0-16,1-1-1 16,1 1 0-16,-3 3 0 15,2-2 0-15,-3 3 0 16,2-1 8-16,-2 0-1 15,1 0-6-15,-1-1 0 16,-3 2 6-16,-2 0 1 0,2-2-2 16,-2-1-6-16,-3 1 11 15,1-1-9-15,-1 2 4 16,-3-4-6-16,-4 4 1 16,-5 2-1-16,0-1 0 15,-7 3 1-15,-7 0-1 16,-4 2 0-16,-2 0-2 15,-5 0-5-15,-2 0-3 16,-1 0 4-16,-2 0 5 16,2 4-5-16,-3-4 6 15,2 1 2-15,-2-1 10 16,0 0 11-16,0 0 27 16,0 0 1-16,0 0 14 15,-9-3-9-15,-6-11-37 0,-4-6-11 16,-3-11 8-16,-4-5 8 15,-1-8-17-15,-1-4 3 16,1 0-8-16,3 0-1 16,3 4 0-16,3 5 1 15,4 2-2-15,-1 3-1 16,1 0 0-16,1 0 1 16,-2 1 0-16,1 1 1 15,0 1-1-15,-3 1 0 16,4 4 0-16,-1 2 0 15,2 5-1-15,0 4 1 16,2 3 0-16,1 2 0 0,0 5-8 16,0 1 8-1,3 1-2-15,-2 3-5 0,0 0-11 16,0 0 6 0,-2 0 2-16,-4 0-4 0,-2 7 5 15,-5 3 9-15,-1 2 0 16,-4 1-1-16,1 1 1 15,-7 0 0-15,-2 0 0 16,-3-2 1-16,-3 3 0 16,-2-3 0-16,-3 0 5 15,2-1-5-15,-3-2-1 16,-1-2 1-16,-2 1 1 16,-1-3-1-16,-1 2-1 15,-6-4 0-15,2 0 0 0,-3 0 0 16,1 0 1-16,1-1 0 15,0 0-1-15,1 1 1 16,-5 1-1-16,-4 2 1 16,-6 1 0-16,-3 0 0 15,-1 1-1-15,2-1 1 16,5-1 0-16,4-2 5 16,6 0-5-16,4 2 1 15,-1-2-2-15,5 3 1 16,-2-2-1-16,3 2-1 15,-1 0-2-15,0 0 2 16,6-1 0-16,-2-1 1 16,5 1 0-16,1-4 0 0,3 1 1 15,1-2 8-15,6-1 4 16,0 0 1-16,1 0-8 16,4 0-5-16,2 0 10 15,0 0 0-15,2 0-10 16,-1 0 5-16,1 0-6 15,0 0 8-15,2 0-2 16,0 2-5-16,5-2 8 16,4 2-2-16,1-2 1 15,3 0-2-15,2 1-5 16,0-1 1-16,1 0-1 16,2 2 5-16,0-2-5 15,0 0-1-15,0 0-1 16,0 0 1-16,0 0-6 15,0 2-3-15,0 4-54 0,0 6-82 16,8-1-206-16,0-2-605 0</inkml:trace>
  <inkml:trace contextRef="#ctx0" brushRef="#br0" timeOffset="22032.0475">5873 515 126 0,'0'0'838'0,"0"0"-594"16,0 0 62-16,0 0-55 15,-93-35-23-15,66 35-62 0,-1 0-57 16,0 3-36-1,-2 13-35-15,3 8-17 0,6 9-8 16,3 6-13-16,9 6-1 16,9-1-12-16,0-1 1 15,20 1-2-15,18-5-27 16,12-5-63-16,11-11-64 16,31-18-83-16,-11-5-300 15,-17-5-393-15</inkml:trace>
  <inkml:trace contextRef="#ctx0" brushRef="#br0" timeOffset="22214.9882">6084 570 1139 0,'0'0'309'0,"0"0"-82"0,0 0-140 16,0 0 35-16,-26 85-9 15,26-44-43-15,0 2-32 16,0-1-27-16,12-1-11 15,5-3-6-15,13-1-158 16,-3-11-220-16,-3-12-600 0</inkml:trace>
  <inkml:trace contextRef="#ctx0" brushRef="#br0" timeOffset="22369.8475">6238 633 666 0,'0'0'485'16,"0"0"-446"-16,0 0-28 16,0 0-5-16,0 0-6 15,117-24-95-15,-82 17-451 0</inkml:trace>
  <inkml:trace contextRef="#ctx0" brushRef="#br0" timeOffset="22534.543">6337 821 991 0,'0'0'316'15,"0"0"-113"-15,0 0-117 0,0 0 0 16,0 0-46-16,107-11-10 16,-13-23-30-16,-11 2-171 15,-8 3-335-15</inkml:trace>
  <inkml:trace contextRef="#ctx0" brushRef="#br0" timeOffset="22942.2677">6726 519 1196 0,'0'0'159'16,"0"0"-84"-16,0 0-43 0,0 0 12 15,0 0-25-15,0 0-18 16,0 0 0-16,58 1 0 16,-44 18 8-16,-5 5 5 15,-2 3-3-15,-6-1-1 16,-1 1 26-16,0-3 1 16,0-6 2-16,0-5 2 15,0-4 3-15,0-6-11 16,0 2-14-16,0-2-6 15,14 3 56-15,7 2-37 16,5 2-15-16,5 3-4 16,4 1-7-16,-2 2-6 15,-6 1 0-15,-8 3 7 16,-5 3 1-16,-11 2 2 16,-3 5 26-16,-12 3 26 0,-14 3-13 15,-8-4-49 1,-2-2-2-16,-5-15-158 0,8-7-217 15,10-8-716-15</inkml:trace>
  <inkml:trace contextRef="#ctx0" brushRef="#br0" timeOffset="23099.0041">7071 660 1005 0,'0'0'522'16,"0"0"-371"-16,0 0-82 15,0 0-53-15,0 0-16 16,0 0-60-16,0 0-148 0,75 9-362 0</inkml:trace>
  <inkml:trace contextRef="#ctx0" brushRef="#br0" timeOffset="23420.045">7239 403 995 0,'0'0'334'0,"0"0"-62"16,0 0-113-16,0 0-39 15,0 0-57-15,-42 87-40 16,46-62 1-16,13-3-4 0,7 0-11 16,3-1 14-1,6 0-1-15,-1-1-9 0,0-1-11 16,-5 3 4-16,-7-3-6 15,-9 2 0-15,-7-1 14 16,-4-3-14-16,0-3-12 16,-6-6 12-16,-3-8 0 15,-2 0 13-15,0-15-13 16,2-16-10-16,-1-8 2 16,7-11-3-16,3-4-46 15,19-15-46-15,6 16-93 16,7 11-377-16</inkml:trace>
  <inkml:trace contextRef="#ctx0" brushRef="#br0" timeOffset="23761.2703">7827 844 1302 0,'0'0'207'0,"0"0"-66"0,0 0-14 16,0 99-23-16,3-61-63 16,10-4-32-16,2-3-9 15,6-4-80-15,15-18-170 16,-8-7-279-16,2-2-323 0</inkml:trace>
  <inkml:trace contextRef="#ctx0" brushRef="#br0" timeOffset="24186.8886">8091 260 1245 0,'0'0'324'0,"0"0"-34"15,0 0-85-15,0 0-62 16,0 0-75-16,-102 12-23 16,78 10-26-16,2 4 0 15,7 6-10-15,2-3-9 16,8 3-10-16,5-1 1 16,0-7-9-16,11-5-34 0,11-8-47 15,5-7 40-15,4-4 34 16,0-10-3-16,-2-12-18 15,-4-4 25-15,-7-5 21 16,-6 2 2-16,-6 3 29 16,-3 6 53-16,-3 8 26 15,0 5-3-15,0 7-36 16,0 0-50-16,0 3-21 16,6 13-25-16,5 10 15 15,3 6 9-15,4 8-26 16,9 17-105-16,-6-10-110 15,-3-10-388-15</inkml:trace>
  <inkml:trace contextRef="#ctx0" brushRef="#br0" timeOffset="24348.2719">8365 402 980 0,'0'0'217'15,"0"0"-127"-15,0 0-90 16,0 0-104-16,0 0-107 16,0 0-312-16</inkml:trace>
  <inkml:trace contextRef="#ctx0" brushRef="#br0" timeOffset="24779.3843">8572 272 751 0,'0'0'609'0,"0"0"-330"16,0 0-76-16,0 0-67 15,0 0-56-15,0 0-46 16,0 0-15-16,-83 56-19 15,80-29-7-15,3-1-8 16,0 1 2-16,6-8-30 16,6-2-60-16,3-10-28 15,-1-7 60-15,0 0 71 16,-2-7 11-16,-2-13 3 0,-1-2-4 16,-4-3 1-16,-2 0 73 15,-2 1 29-15,-1 6 21 16,0 5-2-16,0 4-21 15,0 6-40-15,0 3-48 16,0 0-23-16,7 6-25 16,9 11 6-16,7 6 19 15,7 4 1-15,1 1-1 16,4-1-22-16,-4-1-113 16,1-2-88-16,-7-7-274 15,-10-7-475-15</inkml:trace>
  <inkml:trace contextRef="#ctx0" brushRef="#br0" timeOffset="24999.3357">8817 6 798 0,'0'0'947'0,"0"0"-836"15,0 0-83-15,0 0-5 16,112 31 93-16,-38 25 3 15,8 30-59-15,-11 21-38 16,-25 10-2-16,-46-5-20 16,-32-14-8-16,-47-13-104 15,-32-14-92-15,15-23-311 16,-1-16-662-16</inkml:trace>
  <inkml:trace contextRef="#ctx0" brushRef="#br0" timeOffset="25445.6504">6784 352 916 0,'0'0'312'0,"0"0"17"16,0 0-112-16,0 0-91 15,-67 116 40-15,51-25-26 16,6 10-29-16,10-5-34 16,15-8-12-16,17-21-26 0,12-11-26 15,30 2-13-15,50-17-24 16,33-23-89-16,-12-10-142 15,-18-22-641-15</inkml:trace>
  <inkml:trace contextRef="#ctx0" brushRef="#br0" timeOffset="27221.0896">9568 1717 696 0,'0'0'193'16,"0"0"-14"-16,0 0 28 16,0 0 14-16,0 0-82 15,-90-17-22-15,66 29-18 16,-1 9-56-16,2 6-27 0,4 7-6 15,5 3-10-15,7 1 0 16,7 1 0-16,0-5-6 16,7 0-4-16,13-9 1 15,2-6-15-15,4-8 5 16,-1-11-4-16,2 0 23 16,-3-24 0-16,-4-10 19 15,-5-11-12-15,-7-6-5 16,-8-17 5-16,-9-15 5 15,-22-20 1-15,-7-9 3 16,4 20 16-16,7 25 29 16,11 31-5-16,8 18 31 15,2 4 5-15,2 7-14 16,1 6-60-16,3 4-18 16,9 34-16-16,27 32 7 15,16 28 9-15,7 11 2 0,-8-16-1 16,-9-26 0-16,-14-25-1 15,-1-9-32-15,7 2-100 16,29-1-101-16,-5-8-93 16,-8-16-339-16</inkml:trace>
  <inkml:trace contextRef="#ctx0" brushRef="#br0" timeOffset="27590.9246">10059 1088 601 0,'0'0'244'16,"0"0"-14"-16,0 0 80 16,0 0-86-16,-81 8-71 15,55 42-87-15,-1 35-30 16,9 31 51-16,9 7 0 0,9-12-31 16,9-29-25-16,12-31-15 15,2-14 3-15,10-11-19 16,22 0-20-16,36-13-20 15,31-15 27-15,12-39-40 16,-32-5-156-16,-31-5-381 0</inkml:trace>
  <inkml:trace contextRef="#ctx0" brushRef="#br0" timeOffset="31994.6214">10319 1244 833 0,'0'0'290'16,"0"0"-9"-16,0 0-7 16,0 0-49-16,0 0-19 15,0 0-88-15,-33-20-69 16,33 20-41-16,0 11-8 15,0 6-9-15,3 11 9 0,9 5-1 16,3 1-1 0,4 4-7-16,5-1-41 0,17 8-109 15,-7-10-118-15,-3-5-332 0</inkml:trace>
  <inkml:trace contextRef="#ctx0" brushRef="#br0" timeOffset="32237.5901">10734 1470 1189 0,'0'0'293'0,"0"0"-170"16,0 0-43-16,0 0 33 15,0 0-28-15,0 86-44 16,0-61-30-16,0-2-11 16,7 3-42-16,5-7-179 15,-1-8-403-15</inkml:trace>
  <inkml:trace contextRef="#ctx0" brushRef="#br0" timeOffset="33722.4155">10855 996 390 0,'0'0'216'0,"0"0"-17"0,0 0 17 15,0 0 9-15,0 0 3 16,0 0-40-16,0 0-44 16,-56-34 11-16,44 34-4 15,-3 8-61-15,-1 14-63 16,-3 9-20-16,2 10-5 16,7 5-1-16,7 2 0 15,3-1-1-15,5-6-7 16,21-6-7-16,4-6-8 15,6-12-1-15,7-7 2 16,2-10-5-16,23-14-108 0,-15-13-150 16,-6-3-311-16</inkml:trace>
  <inkml:trace contextRef="#ctx0" brushRef="#br0" timeOffset="34023.5524">11157 1071 954 0,'0'0'561'0,"0"0"-303"15,0 0 8-15,0 0-101 0,0 0-73 16,0 0-63-16,0 0-27 16,-13 55-1-16,26-16 8 15,4 5-9-15,3 2-1 16,0-5-5-16,10 2-49 16,-7-11-166-16,-6-15-356 0</inkml:trace>
  <inkml:trace contextRef="#ctx0" brushRef="#br0" timeOffset="34287.5483">10893 568 1513 0,'0'0'300'16,"0"0"-175"-16,0 0-103 15,0 0-3-15,101 38 70 16,-13 4 7-16,22 17-34 16,-7 2-7-16,-23-5-21 15,-20 14-15-15,-26 9-10 16,-15 19-3-16,-13 18 0 16,-10-7-6-16,-27-11-75 0,5-28-142 15,-2-22-560-15</inkml:trace>
  <inkml:trace contextRef="#ctx0" brushRef="#br0" timeOffset="35045.9703">10577 2280 985 0,'0'0'333'16,"0"0"-63"-16,0 0-120 15,0 0-78-15,0 0-26 16,0 0-31-16,0 0-8 16,61-29-6-16,-19 5-1 0,19-7-149 15,-10 2-260 1,-11 7-587-16</inkml:trace>
  <inkml:trace contextRef="#ctx0" brushRef="#br0" timeOffset="35219.1391">10672 2488 1242 0,'0'0'300'0,"0"0"-96"16,0 0-106-16,0 0-54 15,0 0-16-15,95-36-16 16,5-13-12-16,-7 2-132 16,-10-1-565-16</inkml:trace>
  <inkml:trace contextRef="#ctx0" brushRef="#br0" timeOffset="36268.9567">11744 1875 1317 0,'0'0'277'16,"0"0"-96"-16,0 0-146 15,0 0-33-15,43 95 39 16,0-36 31-16,11 10 0 15,7 2-35-15,-5-13-15 16,4 3-8-16,-5-11-13 16,-8-8 1-16,-12-13-1 15,-9-12-1-15,-10-8 2 16,-10-9-1-16,-6-4 27 0,0-24-3 16,-15-24-14-1,-22-26-11-15,-21-25-19 0,-14-11 19 16,-2 5 0-16,14 23 7 15,24 28-5-15,18 18 7 16,17 6 19-16,2-10 10 16,52-23-25-16,65-30-12 15,96-29 11-15,58-12 22 16,41 5 28-16,5 14-8 16,-22 20-11-16,-9 8 0 15,-25 7 18-15,-28 8 3 16,-43 6-6-16,-29 5-22 15,-30 6-4-15,-35 10 6 16,-30 12-6-16,-25 14-12 0,-18 6-8 16,-3 2-11-16,-8 5-1 15,-4 6-14-15,-9 4-101 16,-67 36-141-16,-2 6-364 16,-22 5-603-16</inkml:trace>
  <inkml:trace contextRef="#ctx0" brushRef="#br0" timeOffset="40190.0231">12403 1717 652 0,'0'0'231'0,"0"0"-8"16,0 0 43-16,0 0-38 15,0 0-15-15,0 0-19 16,-45-35-49-16,42 35-76 0,3 11-49 16,0 15-19-16,10 15-1 15,7 8 50-15,4 6-16 16,-1 1 3-16,2-3-13 16,0-4-12-16,-1-4-11 15,1-3-1-15,-1-6 0 16,11-2-117-16,-7-11-176 15,-6-12-355-15</inkml:trace>
  <inkml:trace contextRef="#ctx0" brushRef="#br0" timeOffset="40847.8635">12767 1610 696 0,'0'0'254'0,"0"0"-40"16,0 0 70-16,0 0-59 16,0 0-52-16,0 0-28 15,0 0-74-15,-57 92-24 0,46-39 24 16,5 3-12 0,6 0-17-16,0-5-13 0,5-3-5 15,10-7-14 1,4-6-10-16,2-9 0 0,-4-7-10 15,2-7 10-15,-4-5 6 16,-2-7-5-16,-2 0 8 16,-4-4 0-16,-2-9 1 15,-1-8 0-15,-4-3-2 16,0-3 1-16,-6 2-1 16,-9 3-8-16,-1 5-7 15,-1 6-9-15,0 6 8 16,3 5-17-16,1 2-34 15,7 15-21-15,4 0-51 0,4 5-103 16,18-5-377-16,0-7-487 16</inkml:trace>
  <inkml:trace contextRef="#ctx0" brushRef="#br0" timeOffset="40994.7472">13007 1848 1194 0,'0'0'259'16,"0"0"-127"-16,0 0-99 16,0 0-33-16,0 0-251 15,0 0-308-15,0 0-148 0</inkml:trace>
  <inkml:trace contextRef="#ctx0" brushRef="#br0" timeOffset="41390.0756">13040 1495 1051 0,'0'0'236'15,"0"0"-5"-15,0 0-73 16,-74 95 13-16,61-59-58 16,9-3-57-16,4-2-23 15,1-5-8-15,18-4 25 16,8-4-20-16,8-2-29 15,3-3 15-15,7-2 2 16,1 1-9-16,-4 1-8 16,-3-1-1-16,-11 2 0 0,-10 3-5 15,-6 0 5-15,-9 3 15 16,-3-4 4-16,0 1 12 16,-6-5-3-16,-4-4-7 15,-2-6-5-15,-6-2-1 16,0-12-9-16,-3-14-6 15,0-11-12-15,5-11 1 16,3-8-14-16,6-2 0 16,7 2-13-16,0 8-17 15,14 7-32-15,8 12-62 16,14 10-103-16,-4 8-228 16,-6 7-120-16</inkml:trace>
  <inkml:trace contextRef="#ctx0" brushRef="#br0" timeOffset="41673.9976">13444 1697 1390 0,'0'0'404'0,"0"0"-188"0,0 0-53 15,0 0-17-15,0 0-75 16,0 0-40-16,0 0-29 16,25-21-2-16,-7 7-31 15,18-10-147-15,-6 3-193 16,0-2-353-16</inkml:trace>
  <inkml:trace contextRef="#ctx0" brushRef="#br0" timeOffset="42101.6448">13548 1356 1235 0,'0'0'312'0,"0"0"-187"15,0 0-53 1,0 0 4-16,0 0-44 0,0 0-20 16,0 0-2-16,86-50-10 15,-69 69 0-15,-2 11 8 16,-7 6-2-16,-2 7 3 16,-6 0 7-16,0 1 0 15,0-8 0-15,-2-7-8 16,-2-11-6-16,4-9 8 15,0-7-1-15,0-2 6 16,0 0 36-16,0 0-35 16,15 0-15-16,4 0 5 15,7 6 2-15,3 3-8 0,1 5-1 16,-3 0 1-16,-6 4-1 16,-5 2 1-16,-7 1 8 15,-7 1 9-15,-2-1 22 16,-5 1 25-16,-13-3-29 15,-7-2-35-15,-5-8-4 16,0-5-88-16,-3-14-148 16,8-12-345-16,10-8-460 0</inkml:trace>
  <inkml:trace contextRef="#ctx0" brushRef="#br0" timeOffset="42223.5162">13781 1459 861 0,'0'0'218'15,"0"0"-73"-15,0 0-76 0,0 0-31 16,0 0-38-16,0 0-5 16,101-33-244-16</inkml:trace>
  <inkml:trace contextRef="#ctx0" brushRef="#br0" timeOffset="42553.1877">13924 1175 823 0,'0'0'413'0,"0"0"-101"16,0 0-133-16,0 0-68 0,0 0-46 15,0 0-29-15,-10 77-6 16,29-55 1-16,8 3 19 16,4 1-2-1,-1 1-26-15,0 1-11 0,-6 1-11 16,-8 0-7-16,-8-2 7 15,-8 2 5-15,0-3-5 16,-18-6-11-16,-5-4 11 16,-2-8 15-16,1-8-3 15,0-7-3-15,8-18-9 16,4-12 0-16,10-5-6 16,2-6-55-16,20-2-31 15,10 0-68-15,25-12-99 16,-10 13-72-16,-6 10-60 0</inkml:trace>
  <inkml:trace contextRef="#ctx0" brushRef="#br0" timeOffset="42734.3767">14199 1048 760 0,'0'0'373'0,"0"0"-44"16,0 0-152-16,0 0-15 16,0 79-11-16,4-31 3 15,14 8-39-15,3 6-31 16,3 1-16-16,3 0-34 15,1-2-17-15,-3-6-16 16,-2-9-1-16,-7-9-9 16,2-20-99-16,-6-8-142 15,-3-9-423-15</inkml:trace>
  <inkml:trace contextRef="#ctx0" brushRef="#br0" timeOffset="43063.3679">14233 830 1443 0,'0'0'237'15,"0"0"-100"-15,0 0-88 16,0 0 63-16,0 0-37 16,82-36-34-16,-52 30-3 15,-5-1-10-15,-4 6-2 16,-9 1-26-16,-6 0-6 15,-3 13 6-15,-3 8 25 16,0 6 60-16,0 7-12 0,-6 1-21 16,-3 2-17-16,3-3-12 15,0-3-13-15,6-6 4 16,0-8-14-16,0-5 0 16,15-5 1-16,7-7 18 15,8 0-3-15,5-12-16 16,29-21-69-16,-9 3-177 15,-6-3-522-15</inkml:trace>
  <inkml:trace contextRef="#ctx0" brushRef="#br0" timeOffset="43505.5469">14695 1196 998 0,'0'0'517'0,"0"0"-304"15,0 0-136-15,0 0-8 16,0 0 25-16,0 0-17 16,0 0-39-16,105-76-26 15,-74 52-12-15,8-8-60 16,-9 3-167-16,-8 6-517 0</inkml:trace>
  <inkml:trace contextRef="#ctx0" brushRef="#br0" timeOffset="43711.7159">14791 894 1365 0,'0'0'276'16,"0"0"-98"-16,0 0 19 16,15 112-31-16,6-67-66 15,4 5-36-15,2 0-29 16,3 0-15-16,-1-1-19 15,0-3-1-15,9 4-73 16,-5-11-171-16,-6-16-425 0</inkml:trace>
  <inkml:trace contextRef="#ctx0" brushRef="#br0" timeOffset="44163.0777">15239 648 1086 0,'0'0'351'15,"0"0"5"-15,0 0-82 16,0 0-119-16,0 0-59 15,0 0-62-15,0 0-9 16,16 121 63-16,12-49-29 16,8 15-20-16,-2-6-9 15,-2-12-20-15,-7-12-8 16,-4-15-2-16,1 2-10 16,-2-5-98-16,-2-20-110 0,-5-13-175 15,-7-6-673-15</inkml:trace>
  <inkml:trace contextRef="#ctx0" brushRef="#br0" timeOffset="44371.5341">15450 660 1467 0,'0'0'352'15,"0"0"-167"-15,0 0-121 16,0 0 58-16,0 0 0 0,23 95-35 15,-3-56-50-15,2 3-9 16,3-1-17-16,0 1-11 16,0-5-1-16,1 5-131 15,-7-10-201-15,-7-13-490 0</inkml:trace>
  <inkml:trace contextRef="#ctx0" brushRef="#br0" timeOffset="44668.2499">15629 685 1194 0,'0'0'220'0,"0"0"-111"0,0 0-54 16,0 0 46-16,0 0-7 16,0 0-29-16,0 0-14 15,81-19 18-15,-80 40 32 16,-1 7 39-16,0 6-9 15,-9 7-34-15,-7 0-39 16,2 0-29-16,3-7-6 16,4-3-3-16,6-9-14 15,1-6-6-15,0-7-1 16,8-7-8-16,14-2-6 16,7-1 5-16,9-15-26 15,20-18-117-15,-7 5-184 16,-11 0-495-16</inkml:trace>
  <inkml:trace contextRef="#ctx0" brushRef="#br0" timeOffset="44822.1402">15935 766 1060 0,'0'0'536'0,"0"0"-322"16,0 0-68-16,0 0-30 15,0 0-75-15,0 0-41 16,0 0-48-16,7-5-124 15,4 4-58-15,2-3-355 0</inkml:trace>
  <inkml:trace contextRef="#ctx0" brushRef="#br0" timeOffset="45167.9461">15992 534 1513 0,'0'0'331'0,"0"0"-80"16,0 0-117-16,0 0-1 16,-39 78-53-16,39-45-19 15,0 5-16-15,0 1-5 16,7 2-13-16,8 1-13 16,3-8-6-16,2-3-8 15,3-7 0-15,-2-9-39 16,-1-7 5-16,-6-8 1 15,-2 0 14-15,-3-6 10 16,0-11 8-16,-6-4 1 0,-3-4 0 16,0-2 6-16,-3 1-4 15,-12 5 4-15,-2 6-6 16,-2 8 0-16,-3 6-36 16,-1 1-51-16,0 8-101 15,4 6-198-15,12-6-716 0</inkml:trace>
  <inkml:trace contextRef="#ctx0" brushRef="#br0" timeOffset="46113.3336">15887 778 1054 0,'0'0'349'0,"0"0"-81"0,0 0-103 15,0 0-41-15,0 0-71 16,0 0-34-16,0 0-19 16,0 0-42-16,2 0-147 15,4 0-437-15</inkml:trace>
  <inkml:trace contextRef="#ctx0" brushRef="#br0" timeOffset="46466.5917">16447 710 1113 0,'0'0'533'16,"0"0"-282"-16,0 0-52 16,0 0-34-16,0 0-70 15,0 0-37-15,0 0-31 16,4 0-19-16,6 0-8 15,4-6-20-15,6-4-75 0,24-13-134 16,-2 1-384-16,-8 2-332 0</inkml:trace>
  <inkml:trace contextRef="#ctx0" brushRef="#br0" timeOffset="46863.4666">16720 447 1217 0,'0'0'313'16,"0"0"-33"-16,0 0-94 15,0 0-2-15,0 0-77 0,-95 1-59 16,79 12-26 0,1 2-9-16,5 2-12 0,2 2-1 15,5 0-13-15,3 2 3 16,3-3-20-16,11-3-85 15,1-4-15-15,2-5-8 16,1-6 78-16,-1 0 41 16,-2-4 19-16,-2-10 0 15,-3-2 1-15,1 0 5 16,-5-2 10-16,-2 6 68 16,-2 4 40-16,-2 3 21 15,0 5-25-15,2 0-58 16,2 1-62-16,8 16-2 15,3 9 2-15,6 6 12 0,1 6-6 16,-1-1 0-16,0 1-6 16,3 5-117-16,-6-13-161 15,-4-10-471-15</inkml:trace>
  <inkml:trace contextRef="#ctx0" brushRef="#br0" timeOffset="47014.7504">16886 497 1330 0,'0'0'215'16,"0"0"-1"-16,0 0-140 15,0 0-63-15,0 0-11 0,0 0-189 16,0 0-96-16,47-2-343 16</inkml:trace>
  <inkml:trace contextRef="#ctx0" brushRef="#br0" timeOffset="47398.5269">17032 300 728 0,'0'0'812'0,"0"0"-601"16,0 0-46-16,0 0-72 15,0 0 5-15,-86 35-51 16,73-13-26-16,4 2-20 15,2 1-1-15,7-1-7 16,0-4-11-16,0-5 8 0,11-4-86 16,4-9-6-16,0-2 48 15,1 0 52-15,-4-10 2 16,-2-5 10-16,-2 1-9 16,-3-2 39-16,-4 3 55 15,-1 4 34-15,0 2 21 16,0 4-38-16,0 3-54 15,0 0-39-15,5 0-19 16,2 5-20-16,8 11 8 16,2 5 11-16,5 5 1 15,2 2 0-15,-3 0 0 16,0-1-53-16,-5 7-134 16,-1-9-120-16,-9-7-475 0</inkml:trace>
  <inkml:trace contextRef="#ctx0" brushRef="#br0" timeOffset="47652.6536">17087 163 1662 0,'0'0'335'15,"0"0"-185"-15,0 0-94 16,0 0-2-16,0 0 68 15,44 102-18-15,-14-48-21 0,4 5-40 16,2 5-15-16,3-1-4 16,-2-3-10-16,-4-4-14 15,-9-6 0-15,-3-6-39 16,-8-12-101-16,-6-13-102 16,-2-12-323-16,-2-7-517 0</inkml:trace>
  <inkml:trace contextRef="#ctx0" brushRef="#br0" timeOffset="48005.6272">17353 135 1257 0,'0'0'280'16,"0"0"-149"-16,0 0-38 15,0 0 27-15,0 0-73 16,0 0-32-16,0 0-14 16,38-34 5-16,-27 34 1 15,2 3-6-15,-4 13-1 16,1 6 0-16,-4 9 17 16,-6 6 72-16,0 4 23 15,0 2-30-15,-3-4-30 16,-2-5-28-16,4-6-12 15,1-8-12-15,0-7-7 16,6-4 7-16,12-7 5 16,10-2 14-16,11-6-19 0,6-15-15 15,17-22-111-15,-10 4-115 16,-14 3-477-16</inkml:trace>
  <inkml:trace contextRef="#ctx0" brushRef="#br0" timeOffset="48768.2053">14512 436 170 0,'0'0'299'0,"0"0"-207"15,0 0-30-15,0 0 52 16,130-45 32-16,-35 19 5 16,40-8-31-16,15-3-15 15,1 3 5-15,-5 2-9 16,-12 6-33-16,-1 4-30 16,2 2-11-16,6-2-6 15,2-6-8-15,4-1 1 16,-5-3-5-16,-9 9 6 15,-21 6-8-15,-27 14 2 16,-25 3-3-16,-21 0 11 16,-16 0 12-16,-3 0-4 15,-5 0-3-15,-4 0 12 0,-11 0-8 16,-16 0-26-16,-12 0-118 16,-14 0-531-16</inkml:trace>
  <inkml:trace contextRef="#ctx0" brushRef="#br0" timeOffset="51535.8676">4739 5003 466 0,'0'0'151'16,"0"0"-2"-16,0 0 7 0,0 0-3 16,0 0 2-16,0 0-29 15,0 0 10-15,-85-39-35 16,67 36-14-16,0 1-10 15,-2 2-2-15,-1 0 7 16,-5 0-12-16,-5 2-23 16,1 8-4-16,-4 3 5 15,-1 3-29-15,-2 1-3 16,4 3-10-16,2 1-4 16,1-1 8-16,3-2 6 15,0 2-5-15,4 0-4 16,3-1 2-16,1 1-8 0,-2 1 0 15,5 3 5-15,-2 1-5 16,1 1 0-16,-2 3-1 16,1 0 8-16,3 1-2 15,0 0 4-15,5-2-3 16,1 1-1-16,9 4-5 16,0 4 0-16,4 4 1 15,18 2 5-15,7-2 8 16,5-2 6-16,9-2-5 15,3-4 12-15,4-4 0 16,5-3-4-16,5-6 7 16,2-4-9-16,6-8 2 15,1-5-5-15,1-3-2 0,-4-2-1 16,-6-12 3-16,-5-6 1 16,-8-4 2-16,-6-1-4 15,-2-6-2-15,-2-3 4 16,-5-2-1-16,-4-1-8 15,-3-1 0-15,-4 1 4 16,-6 1 0-16,-3 2-3 16,-6 0-1-16,-5 1 7 15,-1-1 2-15,0 0-2 16,-9-4-4-16,-8 1-7 16,-4 3 5-16,-2-2-6 15,-2 3 0-15,-5 0-4 16,2 4 4-16,-2-2-5 15,-3 2 0-15,0 2 0 16,-1 3 0-16,-2 5 5 0,-1 6 0 16,3 4-6-16,-4 9-1 15,-1 0-18-15,-4 14-19 16,1 18-21-16,-7 24-28 16,-10 43-47-16,12-7-99 15,1-4-392-15</inkml:trace>
  <inkml:trace contextRef="#ctx0" brushRef="#br0" timeOffset="61954.2103">4226 5584 95 0,'0'0'73'16,"0"0"-4"-16,0 0-3 15,0 0 3-15,0 0-2 16,-16-17-14-16,11 14 18 0,2 0-12 15,0-1-26-15,0 1 15 16,1 0-9-16,1 2 3 16,-1-1 5-16,2 1 7 15,0 1-18-15,0 0-29 16,0 0-7-16,0 0-16 16,8 0 9-16,9 3 7 15,4 4 19-15,7 0 7 16,3-1-2-16,8-2 1 15,4-2 7-15,5 1 7 16,4-1-5-16,5-2 0 16,2 0-5-16,1 0 7 0,-2 0-6 15,-4 0-5 1,-2 0-6-16,-1-3 7 0,-3 3-10 16,-1 0 1-1,4 0 3-15,-2 0-4 0,5 0-1 16,1 0-8-16,5 0 6 15,1 0-6-15,3 0-6 16,-1 0 1-16,2-2-1 16,-2 0 5-16,0-1-6 15,-1 0 0-15,1 0 8 16,1 0-7-16,-3 0 1 16,1 3 6-16,0-2-8 15,-4 2 0-15,-4 0 1 16,1 0 5-16,-3 2-5 15,2 3-1-15,-3-1 7 0,1-1 0 16,0 2-5 0,-1-2 6-16,3-1-6 0,-1-1-1 15,-1-1 8-15,0 2-7 16,2-2-1-16,0 1 0 16,4 0 5-16,0 1-5 15,2-1-1-15,1 1 0 16,0-2 1-16,0 2-1 15,-1 0 1-15,-4-1-1 16,-1 3 1-16,-2-1-1 16,-1 3 1-16,-1 2 0 15,-2-2 1-15,-1 3-2 0,-2-2 0 16,-1 0 1 0,-3-4-1-16,-2 2 0 0,-1-3 0 15,-2-2 1-15,-4 0 0 16,3 0 0-16,-2 0-1 15,3-5 1-15,-1 0 0 16,1 2 0-16,1-1 1 16,2-3-2-16,-1 2 2 15,-3-1 5-15,1 2-7 16,-4-1 7-16,1-1-6 16,-1 2 17-16,-5 0-11 15,-2-1-1-15,0 3 8 16,-3-3 2-16,-4 4-1 15,-2-2-5-15,-1 3-3 16,-1 0 2-16,0 0-3 16,-3 0 4-16,0 0-4 0,-2 0-5 15,1 0 1-15,-2 0 4 16,2 0 5-16,1 0 4 16,1 2-5-16,0-2-3 15,-3 1 1-15,3-1-1 16,0 0-6-16,-2 0 14 15,1 0-5-15,-1 0-1 16,1 0-8-16,-3 0 0 16,-3 0 5-16,1 0-6 15,-3 0 1-15,-2 0-1 16,-1 0 0-16,-1 0 1 16,0 0 0-16,0 0 0 0,0 0 6 15,0 0-1-15,0 0 7 16,0 0 31-16,0-11 16 15,0-4-30-15,0-12-11 16,0-4-9-16,-3-8-9 16,-4-3 8-16,0-3-9 15,0 1 5-15,3 1-5 16,-1 7-1-16,0 2 0 16,2 6 1-16,-2 3 0 15,2 1-1-15,-2 7 1 16,3 0 1-16,-3 2 0 15,1 1 0-15,0-1-1 0,-1 1 1 16,2-1-1-16,-4 1-1 16,6-3 1-16,-3 5 0 15,1-1-1-15,0 5 0 16,0 2 0 0,2 3 0-16,-1 3-1 0,1 0 1 15,-2 0-12-15,-3 0-1 16,-2 0 14-16,-5 1 6 15,-4 10-5-15,-3 0 0 16,-4 3-1-16,-3 1 0 16,-6 1 6-16,-4 0-4 15,-8-1-1-15,-6 0 0 16,-5-5 7-16,-4 0-7 16,0-4 24-16,1-3 11 15,-1-3-14-15,-1 0-5 0,0 0-4 16,-3 0 6-16,-1 0-10 15,-3 0-2-15,-5 0 8 16,-2 0-8-16,2 0-1 16,0 0-6-16,1 3 15 15,-11-1 6-15,-11 4-8 16,-15 3-12-16,9-2 5 16,18 0-6-16,22 0 2 15,13-2 4-15,-7 0 0 16,-12 2-6-16,-11-1 1 15,2 0 1-15,-2-1-2 16,0 1 1-16,1-1-1 16,3-1 0-16,0-2 2 0,3 1 4 15,3-3 2 1,-1 0-8-16,3 0 1 0,3-5-1 16,2-4 1-16,3 1 7 15,3-2-8-15,0 1 5 16,1 3-5-16,1 0 0 15,-3 3 0-15,1 3-1 16,-3 0 1-16,1 0-1 16,-2 0 0-16,-2 3 0 15,7 1 1-15,-1 0 0 16,1 0-1-16,3 1 1 16,2-1 1-16,0-1 0 15,3-2-1-15,-1-1 1 0,0 0 5 16,-2 0-5-1,-1 0-1-15,-2-5 1 0,-1-3 0 16,0 3 0-16,4 1 0 16,1 0 0-16,6 2 6 15,2 0-7-15,-2 2 0 16,5 0-6-16,1 0 5 16,1 7-6-16,4 0-2 15,3 3 9-15,4-2 0 16,3 3-1-16,2-2 0 15,6 1 0-15,-1 0 0 16,1 0-1-16,6 2-4 0,-3 3 5 16,3 4 1-1,5 5-6-15,1 3-3 0,0 5 2 16,9 5-4-16,7-1 5 16,5 3-1-16,1-3 6 15,5 1-13-15,3-3-27 16,7-3-30-16,11-4-66 15,40-22-87-15,-8-5-306 16,-5-7-489-16</inkml:trace>
  <inkml:trace contextRef="#ctx0" brushRef="#br0" timeOffset="62834.2611">6460 5029 666 0,'0'0'137'0,"0"0"-35"15,0 0 14-15,0 0-15 0,-95-31-15 16,67 29-7-16,-5 2 7 16,-3 4-24-16,-3 13-18 15,-4 9-2-15,-2 9-16 16,-2 5 6-16,7 5 13 16,5 5-17-16,8-2-9 15,8 4-9-15,16 1 0 16,3 0-4-16,10 3 22 15,20-1 5-15,10 1 24 16,14-2-30-16,7-6-8 16,6-6-2-16,5-10-4 15,4-10-1-15,-3-10 7 16,-1-9-1-16,-4-3-2 0,-7-11 19 16,-9-10 6-16,-4-8-7 15,-9-5 2-15,-6-4 1 16,-5-7-15-16,-7-5-4 15,-7-3-3-15,-7-6 7 16,-7-3 5-16,0 0 2 16,-10 1-14-16,-12 0-3 15,-6 2-2-15,-6 6 1 16,-5 3-4-16,-4 8 8 16,-5 8-5-16,-3 12 3 15,-7 14-11-15,-6 8-2 16,-18 22 0-16,-14 36-11 15,-6 28-26-15,11 11-52 0,31-17-92 16,29-22-308-16</inkml:trace>
  <inkml:trace contextRef="#ctx0" brushRef="#br0" timeOffset="64680.1376">10331 5081 18 0,'0'0'66'16,"0"0"7"-16,0 0 0 15,0 0-14-15,0 0-30 16,0 0 12-16,-11-10-3 16,1 7 2-16,-2-1 12 15,-1-1 10-15,-2-1-11 16,-5-2 15-16,-2-1 5 15,-2-2 8-15,-7-1 12 16,-8 2-11-16,-1-1 18 16,-6 5-33-16,-1 6 18 15,0 0-9-15,0 14-24 16,3 12-8-16,3 9 2 0,7 6 4 16,4 7-10-16,8 15-8 15,11 20 11-15,11 13 3 16,12 6-2-16,18-20-7 15,5-18-7-15,-3-25-4 16,19 3-2-16,26 4 3 16,30-4-7-16,21-6-7 15,0-22 4-15,-6-14-5 16,-13-14-8-16,-3-13 11 16,-24-5-6-16,-19 1 2 15,-20 0 0-15,-13-3 6 16,1-20 18-16,-6-23 11 0,-11-24 4 15,-14-7-2-15,-18 5 13 16,-31 4-24-16,-14 7-17 16,-15 3 1-16,-5 11-4 15,7 25-5-15,16 22-1 16,14 22 0-16,0 9-8 16,-18 31 1-16,-29 42-2 15,-23 47-85-15,3 22-136 16,30-23-145-16,27-28-575 0</inkml:trace>
  <inkml:trace contextRef="#ctx0" brushRef="#br0" timeOffset="80590.6062">19589 10662 508 0,'0'0'87'0,"0"0"-34"0,0 0 60 16,-92 27 23-1,62-12 1-15,0 2-26 0,-3 5-12 16,2-1-12-16,1 5 7 16,5 3-5-16,5 3-25 15,7 6-19-15,3 3-6 16,10 4-5-16,0 1-5 16,7 0-9-16,11-1-2 15,7-1 4-15,6-3 0 16,5-3 14-16,4-4-7 15,2-2 4-15,2-5 0 16,2-5-5-16,0-11-7 16,-1-3-4-16,-3-8 12 0,1 0-4 15,-9-8-11 1,-3-6 0-16,-4-6-6 16,-3-4 6-16,-6-7-3 0,-2-2 2 15,-5-8-3-15,-5-4-1 16,-5-3 0-16,-1-3 3 15,0-2-5-15,-12 2-1 16,-7 2-3-16,-2 1 3 16,-3 5-5-16,0 1 7 15,-1 9-7-15,-1 5 0 16,4 7 5-16,-2 7-4 16,0 4-1-16,-1 5 0 15,0 5 0-15,2 0 1 16,0 0-2-16,3 10-22 15,6 5-80-15,6 6-58 0,14 17-63 16,12-4-258 0,9-4-160-16</inkml:trace>
  <inkml:trace contextRef="#ctx0" brushRef="#br0" timeOffset="81716.9818">21239 10947 508 0,'0'0'82'0,"0"0"-17"15,0 0 69-15,0 0 11 16,0 0-50-16,-93-27 9 16,73 25-10-16,-1-2 30 15,-5 4-26-15,1 0-27 16,-3 0-4-16,-1 0 2 0,0 4-5 15,-1 6-16-15,0 5-8 16,0 3-2-16,0 5-8 16,3 4-8-16,3 2 6 15,2 4 1-15,6 6-2 16,5 0-4-16,5 3-6 16,3 1 1-16,3 3-6 15,0-1-2-15,6 1 5 16,6-1 1-16,6 1-6 15,3-4-2-15,3-2 2 16,4-6 6-16,5-1 1 16,6-6-4-16,2-5-3 15,4-5 2-15,4-7-3 0,4-3 4 16,-1-7 8-16,-1 0-6 16,-2-10-4-16,-6-4 4 15,-3-4-9-15,-6-4 12 16,-4-2 1-16,-7-2-3 15,-2-2-1-15,-4 0 0 16,-4-1 3-16,-4-3 0 16,-1 2-1-16,-2 0-3 15,0-2-2-15,-2 1 5 16,2 0-6-16,-2 0-4 16,-3 0-1-16,-1 0-4 15,0 0 8-15,0 1 0 0,-5 0-9 16,-6 1 8-1,0 1-7-15,-3 1 4 0,-2 2-6 16,-1-1 1-16,-1 1 0 16,-5 0 0-16,0 1 0 15,-4 3-1-15,0 1 2 16,-3 4 5-16,-1 2-5 16,-1 3-2-16,0 5 0 15,-1 3 0-15,0 3-1 16,0 0 1-16,0 9-1 15,0 8-1-15,2 5-22 16,-2 23-68-16,8-3-109 16,3-3-342-16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06:03.3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22-03-19T06:06:53.124"/>
    </inkml:context>
  </inkml:definitions>
  <inkml:trace contextRef="#ctx0" brushRef="#br0">18551 8436 157 0,'0'0'148'16,"0"0"-45"-16,0 0 14 15,0 0 3-15,-12-12-23 0,9 10-19 16,2-1-15-16,-2-1 12 15,0 3-10-15,0-2 2 16,0 2 13-16,-3-2-25 16,0 2 10-16,1 0-10 15,-2-1-4-15,-1 2-8 16,-1 0-1-16,-1 0-16 16,-1 0 1-16,-2 0 0 15,-2 0 15-15,-3 5-11 16,-1 1 4-16,1 2 3 15,-4 1-5-15,0 1 1 16,-3 2-14-16,-2 3-6 16,1 2 12-16,-3-1 5 15,3 1 1-15,0 1-6 0,4-1 2 16,4-2-9-16,2 1-6 16,5 3-12-16,2-2 10 15,2 5-10-15,2 2 6 16,4 3-1-16,1 4 0 15,0 2 1-15,1 1 3 16,8 1-3-16,2 0 6 16,-1-1-2-16,4-1 2 15,0-2 0-15,4-4 3 16,-1-1-7-16,4-2 7 16,0-2-1-16,4-1 0 0,-1-3 3 15,6-1 4 1,3-3 10-16,2-4-8 0,-1-3 3 15,4-4-8-15,-1-3 6 16,0 0-6-16,0-4 5 16,-1-6 0-16,-1-3-2 15,-5-1-3-15,-1 0-1 16,-2 0-3-16,-3-3 1 16,-4 0 5-16,-3-3-6 15,-2-1 0-15,-1-2 3 16,-5-4 1-16,-5 0 2 15,-1-3-9-15,-3-3-5 16,0 0 3-16,-1-4-1 0,-10 1-1 16,-4-1 1-1,-3-1-3-15,-2 4-5 0,-3-2 0 16,0 4 0-16,-3 1 5 16,-3 2-4-16,-2 2-1 15,1 3-1-15,-1 2 1 16,1 4 1-16,0 3-1 15,3 6-1-15,1 3 1 16,0 4-1-16,0 2 0 16,1 0 0-16,0 9-2 15,1 3-5-15,2 2-20 16,2 6-28-16,1-1-42 16,5 6-39-16,7 6-95 15,4-5-315-15,2-9-482 0</inkml:trace>
  <inkml:trace contextRef="#ctx0" brushRef="#br0" timeOffset="1468.3466">19974 11044 214 0,'0'0'158'15,"0"0"-52"-15,0 0-20 16,0 0-1-16,0 0-25 15,-16-72-21-15,14 58-11 16,-2 2-12-16,-1 1-4 16,-1-1 14-16,0 3 16 15,2 0 1-15,-4 1 9 16,2-1 6-16,-4 1 4 16,-1 3 13-16,1 1 8 0,-5 1 5 15,0 2 20-15,-3 1-31 16,-3 0-13-16,0 1 1 15,-4 9 1-15,-2 4-8 16,0 4 3-16,1 5 4 16,2 5-7-16,3 5-5 15,5 5-5-15,2 6 13 16,5 3-4-16,5 4-10 16,4 1-7-16,0-3-12 15,0-2-2-15,11-2-6 16,8-5-5-16,3-2 9 15,6-3-8-15,5-8 3 16,3-3-4-16,4-4 3 16,3-7 1-16,0-4-4 15,2-6 5-15,-3-3 0 0,0 0 3 16,-5-8-4-16,-3-9 2 16,-1-3-2-16,-5-2-1 15,-2-4 0-15,-6-3-3 16,-1-3 4-16,-6-1-2 15,-1-5 0-15,-4-3 3 16,-4-6 2-16,-4-2 1 16,0-5-4-16,-6-1-3 15,-12 1-8-15,-1 4 2 16,-7 4 1-16,-2 9-1 0,-3 4-4 16,-3 6-4-16,1 5 7 15,-5 8-8-15,1 2 0 16,1 7 0-16,-1 3 0 15,4 2 0-15,-1 0-1 16,-1 11 0-16,0 7-7 16,1 3-64-16,4 11-70 15,-20 29-81-15,9-8-297 16,-4 1-588-16</inkml:trace>
  <inkml:trace contextRef="#ctx0" brushRef="#br0" timeOffset="2405.635">17453 12464 347 0,'0'0'384'0,"0"0"-194"15,0 0-60-15,-95 28 2 16,65-14 3-16,0 3-25 16,-1 5-13-16,1 1-9 15,0 5-14-15,0 6-4 16,6 4-13-16,2 3-7 16,6 5-1-16,5 6-5 0,8 3 2 15,3 3 0 1,2 2-4-16,14-1 6 0,8-2-14 15,6-5-3 1,4-4-6-16,9-5 0 0,2-7-5 16,8-7 3-16,4-11-5 15,5-8 0-15,2-10 1 16,-3 0-1-16,-1-11-5 16,-5-10-1-16,-10-2 0 15,-7-5 0-15,-9-4 0 16,-8-6 1-16,-5-3 0 15,-12-4-5-15,-4-5 2 16,-1-1 7-16,-20-5-1 16,-10-2-7-16,-10-4 0 15,-6-1-8-15,-7 4 10 0,-1 7-10 16,-2 8 5-16,3 14-5 16,5 13-1-16,3 14-1 15,0 3 0-15,2 28-32 16,-23 62-65-16,12-7-127 15,2 7-420-15</inkml:trace>
  <inkml:trace contextRef="#ctx0" brushRef="#br0" timeOffset="26251.3822">9866 10803 426 0,'0'0'68'0,"0"0"-16"15,0 0-25-15,0 0 48 16,0 0-8-16,8-83 17 15,-5 74-21-15,2 1 2 16,0 3-32-16,2 1-17 0,5 2-3 16,0 2 3-16,6 0-7 15,0 6 1-15,1 9 16 16,0 9 23-16,-2 7 18 16,-4 11-17-16,-1 9 5 15,-9 16-10-15,-3 0-8 16,0 2 15-16,0 1-20 15,0-14-3-15,0 6-16 16,0-7-12-16,5-4 8 16,8-9-9-16,4-8 0 15,1-7-2-15,2-10-8 16,0-8 9-16,2-6 1 0,-3-3 0 16,-2-5 0-1,-5-12 1-15,-2-4 9 0,-4-4-7 16,-6 1 7-16,0 4-1 15,0 3 4-15,-3 6 9 16,-1 5 21-16,-1 6 1 16,1 0-26-16,2 12-18 15,1 18-3-15,1 26 3 16,0 28 8-16,19 36 13 16,9 11 15-16,4 0 4 15,-1-7 2-15,-3-13-8 16,1-4 1-16,-3-3 1 15,-2-3-3-15,-4-5-4 0,-4-2-13 16,-5-20 2-16,-4-16-5 16,-4-17-7-16,-3-5 0 15,0-1 5-15,0 3-10 16,-10 1 17-16,-2-8-8 16,-6-6 14-16,-4-6 1 15,-3-2 13-15,-9-3-2 16,-4-5-13-16,-7-1-1 15,-7 1-5-15,-5-1 9 16,-1 1-15-16,-3 2-1 16,-2 3-9-16,-4 3 0 15,1 5 0-15,-5 6 1 16,-4 2-2-16,3 4-14 16,-2 4-39-16,-22 17-115 15,19-6-195-15,6-10-918 0</inkml:trace>
  <inkml:trace contextRef="#ctx1" brushRef="#br0">12750 14784 0</inkml:trace>
  <inkml:trace contextRef="#ctx0" brushRef="#br0" timeOffset="53681.7328">19252 12898 697 0,'0'0'144'0,"0"0"-58"16,0 0 13-16,0 0 53 15,0 0 37-15,-7-4-30 0,5 3-32 16,2 1-32-1,0 0-19-15,0 0-12 0,0 0-11 16,0 0-25-16,0 17-6 16,6 10 24-16,1 9 9 15,2 10-10-15,-1 5-6 16,2 2-14-16,-1 3-15 16,-1-5 0-16,2-1-8 15,-2-6-1-15,-1-8 1 16,1-7-2-16,2-4-24 15,-2-9-57-15,-3-6-85 16,5-10-50-16,-2 0-145 16,-3-7-163-16</inkml:trace>
  <inkml:trace contextRef="#ctx0" brushRef="#br0" timeOffset="54432.937">19094 12896 1117 0,'0'0'145'0,"0"0"-116"16,0 0-20-16,0 0 55 0,0 0 18 15,76-75-10 1,-28 54-17-16,6-2-13 0,9-1-1 15,5 2-9 1,-4 0-9-16,-4 3-7 0,0 0 0 16,-7 4-1-16,-1 2-8 15,-4 4 5-15,-8 1-3 16,-4 4-1-16,-5 3 1 16,-7 1 7-16,-3 0 2 15,-5 5 7-15,1 8 13 16,-2 2 10-16,0 4-8 15,-2 4 0-15,0 3 0 16,-1 4-2-16,-1 4-4 16,-1 1-13-16,-2 2-6 15,-4 1-1-15,1 0-5 16,-4 3-7-16,-1 0 5 16,0 1-6-16,0-1 0 0,0 0-1 15,0-2 1-15,0-3 1 16,0-5-1-16,-4-4-1 15,4-6 1-15,-3-6 0 16,1-3 1-16,-1-5-1 16,0-3 7-16,0-2-7 15,-3 2 8-15,-4-1-8 16,-5 0 0-16,-10 3 0 16,-5 2 1-16,-6 1-1 15,-12 3 11-15,-5 0 3 0,-7 2 11 16,-7 2-3-16,-2 1-6 15,-1 0 3-15,0 0 0 16,4-1 4-16,10-4 12 16,11-1-2-16,12-4-10 15,9 0-8-15,12-6 0 16,4-1 10-16,6 2-9 16,0-2-6-16,2 0-2 15,0 0-9-15,0 0 0 16,0 0 0-16,0 0-8 15,0 3-13-15,5 0-42 16,17 12-58-16,0 1-170 16,-9 2-567-16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06:41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13333 4683 697 0,'0'0'208'15,"0"0"-100"-15,0 0-24 16,0 0-43-16,0 0-9 15,-1-7 30-15,16-1 20 16,7-1-18-16,5-1-19 16,7-2-17-16,5 0-9 15,4 0-9-15,5 0-9 16,1 3 1-16,-1 1-2 16,-1 0 0-16,-7 4-52 15,-4 4-84-15,-10 0-64 16,-8 0-116-16,-13 2-221 0</inkml:trace>
  <inkml:trace contextRef="#ctx0" brushRef="#br0">13403 4959 859 0,'0'0'104'0,"0"0"-73"16,0 0-8-16,0 0 33 15</inkml:trace>
  <inkml:trace contextRef="#ctx0" brushRef="#br0" timeOffset="21481.3367">11101 13631 165 0,'0'0'213'0,"0"0"-154"15,0 0-7-15,0 0 16 16,0 0 14-16,0 0-4 16,0-19-6-16,-3 16-4 15,-1-2-1-15,3 2 4 16,-2 0-5-16,0 1-2 16,0-1-4-16,3 2 14 15,0 1-16-15,0 0-27 16,0 0-23-16,0 0-8 15,0 8-1-15,0 9 1 16,9 7 0-16,5 7 1 16,3 6 12-16,3 6 5 15,-1 7 4-15,2 4 15 16,1 6-5-16,0-1-7 0,1 0-12 16,3 0-1-16,-3-5-11 15,-1-6 6-15,-3-7-5 16,-3-9-2-16,-4-9 2 15,-3-4-2-15,0-7 1 16,-5-4 0-16,-1-1-1 16,-2-4 1-16,1-1-1 15,-2-2 0-15,0 0 0 16,0 2 1-16,0-2-1 16,0 0 2-16,0 0-1 15,0 0 1-15,0 0 5 16,0 0-7-16,2 0 2 0,-1 0-2 15,2 0-12-15,4-2 12 16,4-3 0-16,3-2 9 16,8-1-8-16,6 2 0 15,5 1 7-15,6 1-8 16,4 2 0-16,-1 2 2 16,0 0-1-16,-1 0-1 15,-2 2 0-15,-3 5 1 16,-1 1-1-16,2 0 1 15,-3 0 0-15,0 1-1 0,2-2 0 16,2 1 1 0,-3-1-1-16,1-1 0 0,-3-2 1 15,-3-3-1-15,-2-1 0 16,-4 0 0-16,1 0 0 16,-2-5 0-16,-2-6 0 15,-2 2 1-15,-1-2 5 16,-3 0-4-16,-2 0-2 15,-2 3 9-15,-4 1-9 16,0 0 1-16,-4-1 16 16,-1 0 21-16,-2-4 21 15,0-5-12-15,0-4-12 16,-6-8-14-16,-6-6-13 16,-3-8 1-16,-3-5-8 15,-4-17 0-15,2 1 0 0,3-3-1 16,1 1 2-1,6 13 0-15,3-2-2 0,1 8 1 16,1 11-1-16,2 6 1 16,-1 5 0-16,3 8-1 15,-1 4 1-15,0 3-1 16,1 4 0-16,0 1 0 16,-1 2 0-16,-1-2 0 15,0 2 0-15,1-1-1 16,-1 0 1-16,0 0 0 15,-1 0 1-15,-3-1-1 16,-1-2 1-16,-1 1 0 16,-3-2 0-16,2-1 0 15,-2-2 0-15,0 2 0 16,0-1-1-16,0 1 2 0,0 1-1 16,0 1-1-16,0 0 0 15,0-1 0-15,-1 2 0 16,3 0 0-16,-4 1 0 15,1 0 0-15,1 0 0 16,-3 1 0-16,4 1 0 16,-1 0 0-16,2 1 0 15,1 2 0-15,-2 0 0 16,1 0 0-16,0 0-1 16,-5 0 0-16,1 0 1 15,-3 5 0-15,-2 0-1 16,-4 2 1-16,2 1 0 15,-3 0 0-15,-2 0 0 0,0 0 0 16,-3-1 1 0,1 3-1-16,-2-3 0 0,-1 3 1 15,-2-1 0 1,-1-1-1-16,-1 1 1 0,-2-2-1 16,0 0 0-16,3-1-1 15,-2 1 1-15,1 0-1 16,0-3 1-16,1 2 0 15,2-4 0-15,4 1 0 16,1-3 0-16,3 1 0 16,2-1 1-16,1 0 1 15,3 2 0-15,-1 1 4 0,-2 1-5 16,1 3 0 0,-2 2 5-16,1-1-5 0,1 1 1 15,3-2-1-15,0-1 8 16,2-2 1-16,1-1 9 15,3-3 9-15,2 0-2 16,1 0-4-16,4 0-7 16,2 0 1-16,0 0 0 15,0 0-7-15,2 0-3 16,0 0 1-16,0 0-6 16,0 0 0-16,0 0 0 15,0 0 0-15,0 0 0 16,0 0 0-16,-1 0-1 0,1 0 1 15,0 0-1-15,0 0 1 16,0 0-1-16,0 0 0 16,0 0-1-16,0 0 1 15,0 0 0-15,0 0-6 16,0 0-41-16,0 0-67 16,0 7-60-16,0-2-136 15,0 0-196-15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37:46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17151 5754 548 0,'0'0'75'16,"0"0"-50"-16,119 0 33 16,-56 0 25-16,6 0 7 15,3-1 7-15,0-5 11 16,1 0-15-16,-1-5-14 16,-1 2-19-16,-1-5-5 15,2 0-7-15,1-2-19 16,1-5 3-16,2-3-6 15,1-6-3-15,11-8-1 0,12-9-9 16,13-6 10 0,5-2 4-16,-23 12-6 0,-21 9-3 15,-27 13-1-15,-3 1 2 16,6-4-6-16,7-2 2 16,5-5 3-16,-4 0-1 15,-1 0-5-15,-3-2-1 16,-5-4 7-16,-1-1 2 15,-5-2-2-15,-8-4-6 16,-3-1-2-16,-6-1 3 16,-7-2 3-16,-4-3-6 15,-2 0-4-15,-2-5 3 0,-5 1-2 16,-1-1 1 0,-5 3-8-16,0 1 1 0,-5 4 14 15,-13 5-6-15,-9 2-3 16,-11 4-4-16,-9 1-1 15,-10 5-1-15,-4 4 1 16,0 3-1-16,0 2 1 16,1 2 0-16,2 1-1 15,2 2 1-15,-3 1 0 16,1 4 0-16,-3 0-1 16,-5 5-1-16,-1 1 1 15,-3 6 0-15,-3 0-1 16,-3 0 0-16,-12 0 1 15,-21 5 0-15,-22 10 0 16,-10 2 0-16,4 3 0 0,9 0 0 16,15-1 0-16,-4 0 0 15,4-1 0-15,2-1 0 16,10-1-1-16,3-5 0 16,5-1 1-16,15-5 0 15,13-1-1-15,13 1 1 16,6-1 0-16,-5 4 0 15,-9 4 0-15,-8 2 0 16,0 4 0-16,4 2 1 16,0 1-1-16,3 1-1 15,3 1-6-15,1 1 6 16,4 4 1-16,1 1 0 16,2 2-2-16,-2 4-4 0,4 3 6 15,-1 2-1-15,1-1 0 16,0 0-1-16,-1 5-5 15,1-1 6-15,2 3-1 16,4-2 1-16,8-1-1 16,6-2 1-16,7-3-5 15,6 0 5-15,2 0 0 16,5 0 0-16,1-1-1 16,5 2 1-16,2 0 0 15,0 0-1-15,1-1 1 16,8 2 1-16,1 0-1 15,1-1 0-15,-2 0 0 0,2-1 1 16,0 1 0-16,2-2 0 16,3 1 0-16,2-1 0 15,5-1 0-15,5-4 1 16,4-2-1-16,3 1-1 16,5-4 0-16,2-4 0 15,1 0 1-15,6-3-1 16,4-3 0-16,7-1 1 15,5-3 0-15,3-4 1 16,6-2 0-16,0-2-1 16,2 0 1-16,0-2 1 15,-1-1-1-15,-1 3-1 16,-4-3-1-16,-1 0 1 16,-1 1 0-16,-4-3 0 15,-1 0 0-15,-5 0 0 0,-2 0 0 16,-7 0 0-16,-1-2 1 15,-6-5-1-15,-1-1 0 16,-2-1 2-16,0-2 9 16,-2-3 3-16,3 2-1 15,-1-3 1-15,0 1-3 16,3 4-5-16,-2-1-4 16,0 1 7-16,0 1-7 15,-2 3 5-15,-5-1-5 16,-4 2-1-16,-5 3-1 15,-7-1 1-15,-4-1-1 16,-5 3 0-16,-2 1 0 16,-5-2 0-16,1 2 2 0,-2-1-1 15,0 1-1-15,0 0-10 16,0 0-83-16,-15 3-210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08:27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8235 2375 965 0,'0'0'174'16,"0"0"-43"-16,0 0 7 16,0 0 64-16,0 0-52 15,0 0-50-15,-37-47-18 16,67 29 14-16,10-7-10 15,12-4-11-15,8-5-12 16,4-4-23-16,3 0-9 16,3 1-16-16,3 0-13 15,-1 1-1-15,0 5 5 16,-6 4-6-16,0 5-15 0,-12 8-73 16,-8 6-84-16,-11 8-98 15,-14 0-317-15,-14 12-158 0</inkml:trace>
  <inkml:trace contextRef="#ctx0" brushRef="#br0" timeOffset="225.1656">8463 2735 1358 0,'0'0'164'0,"0"0"-140"16,0 0-1-16,0 0 80 15,0 0 45-15,126-62-12 16,-58 15-20-16,-1 0-34 16,8-5-39-16,1 1-27 0,-10 9-9 15,3 0-7-15,-4 3-70 16,13-4-140-16,-19 9-290 16,-15 4-522-16</inkml:trace>
  <inkml:trace contextRef="#ctx0" brushRef="#br0" timeOffset="28834.716">13272 8286 637 0,'0'0'195'0,"0"0"-98"16,0 0 19-16,0 0 14 16,0 0-26-16,-68 15-34 15,56 4-15-15,4 3-19 16,2 4 11-16,5 1-2 15,1 0-8-15,0-2-12 16,12-4-6-16,7-2-7 0,4-2 2 16,5-1 1-1,0-2-5-15,2 0-3 0,-3-1-6 16,-3-2 0-16,-5 3 0 16,-1 3 0-16,-7 3 1 15,-4 6-1-15,-7 10 6 16,0 5-1-16,-11 7-4 15,-8 3-1-15,-6-2 1 16,-5-4-1-16,-3-5 6 16,2-10-5-16,2-9 4 15,6-9-5-15,6-5 1 16,8-5 8-16,5-2-9 16,4 0-1-16,0 0-16 0,6 0-2 15,10-2 11-15,4-1 4 16,4 3 2-16,2 0-1 15,0 3 2-15,-4 14 9 16,-2 7 13-16,0 10 13 16,-5 9-3-16,-3 16-2 15,-4 20 8-15,-7 16-6 16,-1-6-3-16,0-18-8 16,0-21-2-16,0-16 13 15,0 5 6-15,0 2 6 16,0 4-15-16,0-5-10 15,4-4-4-15,7-3 0 16,1-6-3-16,3-4-2 16,0-3-3-16,2-4-5 15,0-7 7-15,-1-1 17 0,-1-7 5 16,3-1-1-16,-4 0-11 16,2-6 14-16,-2-11-11 15,-2 0 0-15,1-2-7 16,-2-1-14-16,-1 1 5 15,-4 4-6-15,0 4 0 16,-3 5 0-16,-3 2-28 16,3 4-36-16,-2 0-53 15,5 0-60-15,3 7-42 16,0 5-158-16,-4 0-281 0</inkml:trace>
  <inkml:trace contextRef="#ctx0" brushRef="#br0" timeOffset="30751.4518">19135 7643 606 0,'0'0'163'0,"0"0"-82"16,0 0 27-1,0 0 67-15,-80-23-1 0,55 23-49 16,-5 0-16-16,0 12-12 15,1 10-30-15,0 7-20 16,3 12-9-16,3 7 3 16,4 9-10-16,8 4-2 15,5 1-3-15,6-8-2 16,0-7-2-16,14-12-12 16,8-8-9-16,5-9-1 15,1-5 9-15,-1-6-9 16,0-2 0-16,-5-2-2 15,-4 1 2-15,-9-1-9 16,-6 2 8-16,-3 4 1 16,0 3-2-16,-17 7-4 0,-6 3 6 15,-6 3 0 1,-4 1 1-16,2 5-1 0,0-1 0 16,4 1 0-16,3 3 0 15,7 1-1-15,4-4 0 16,7-3 1-16,6-3-2 15,0-5-6-15,10 0 6 16,7 1 1-16,3 2 0 16,1 2 1-16,1 4 1 15,-2 7-1-15,0 7 8 16,-2 8 4-16,-3 17 6 16,-6 19 4-16,-5 21-6 15,-4 9 36-15,0-3-10 16,-13-10 6-16,1-15-14 15,6-18-4-15,0-18 17 16,5-19 0-16,1-8-10 0,0-2-14 16,4 0-8-16,14-2-5 15,7-9-10-15,10-4 0 16,9-9-1-16,6 0-17 16,6-17-10-16,5-13-28 15,20-37-85-15,-15 7-142 16,-14-2-399-16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10:13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16026 15524 719 0,'0'0'83'0,"0"0"-67"0,0 0 0 15,0 0 25 1,-79-4 9-16,56 3 2 0,1 1 6 16,-2 0-22-16,-1 0-1 15,-2 0-13-15,-4 7-2 16,-5 4-7-16,-7 5 4 16,-2 1 9-16,-6 1 12 15,-1 2-24-15,1 1 7 16,-1 4-7-16,3-1 4 15,1 0 5-15,2 1-10 16,1-3-3-16,0 2-3 16,2-2 0-16,-2 2-1 15,2 1-4-15,1 0-1 16,-2 3 9-16,3 3-1 16,-2 2-7-16,4 1 6 15,0 5 2-15,-1 2-3 16,3 2-6-16,3-3 2 0,0 1 14 15,4 0 7-15,3 0-4 16,1 2-3-16,4 2 4 16,-5 5-5-16,2 5 4 15,-2 2 22-15,3-1 6 16,6-2-11-16,5-3-18 16,5-3-12-16,8 1-6 15,0 0 1-15,0 2-1 16,15 4 0-16,6 0 7 15,3 3-2-15,2 3 7 16,4 0-6-16,3 1 0 16,5 2-1-16,1 1 3 0,10-1 7 15,3 0-4-15,6-4 1 16,4-3 4-16,7-4-1 16,16 2-8-16,18 2 1 15,20-5-2-15,6-4-7 16,2-13 0-16,-10-9 1 15,-12-9 0-15,0-5 0 16,-7-3 0-16,-4-4 5 16,-1-5-5-16,-2 0-1 15,-2-5 2-15,-1-12-1 16,-1-6 7-16,-14-1-7 16,-15-1-1-16,-14 1 0 15,-8-6 6-15,6-6-5 0,-1-8 5 16,1-11 8-16,-11-1 7 15,-12-5 1-15,-4-11-5 16,-9 5 1-16,-4-1-2 16,-5-4 19-16,-1 11-13 15,0-7 0-15,-1-2 0 16,-10 1 8-16,-8-10-8 16,-6-13-3-16,-13-17-10 15,-9-5 11-15,-11 2-6 16,-7 9-8-16,-2 11-5 15,-2 2 1-15,4 6-1 16,8 13 12-16,7 12-7 16,8 17 5-16,-17-4 5 15,-21-11-10-15,-23-7-5 16,-1 2 5-16,23 22-4 0,24 17-2 16,17 15 0-16,-3 5 1 15,-8 3-1-15,-1 6 0 16,0 17-15-16,3 13-17 15,5 9-30-15,13 8-47 16,25 22-86-16,6-12-308 16,7-19-400-16</inkml:trace>
  <inkml:trace contextRef="#ctx0" brushRef="#br0" timeOffset="1689.5178">19652 14962 449 0,'0'0'130'0,"0"0"-40"16,0 0 24-16,0 0 36 16,0 0-62-16,0 0-4 0,-100 0-6 15,75 0 2-15,-1 7-19 16,-5 3-11-16,-4 5-8 15,-4 2 16-15,-5 3-10 16,-5 3-13-16,1 7-6 16,-3 4-5-16,-1 5 0 15,1 4 0-15,1 4-2 16,1 2 7-16,1 5-7 16,0 3-5-16,2 1-7 15,1 5-1-15,2 0-7 16,0 4 5-16,-4 10-1 15,0 13 0-15,-1 10-6 0,6-9 1 16,17-20 7-16,7-21-7 16,9-15 5-16,-2 8-5 15,4 3 0-15,-2 8-1 16,3 0 1-16,0 2 6 16,3 3-6-16,0 13-1 15,2 13 1-15,1 10 6 16,0-7 3-16,0-18 11 15,0-20-2-15,13-13 0 16,7 6-9-16,9 9 5 16,9 5-8-16,6 1 3 15,7-1-1-15,4-3 0 16,5-4 6-16,7 1-4 0,3-9-2 16,3-1-8-1,5-5 0-15,-3-7 1 0,3-2-2 16,-1-7 1-16,2-6 1 15,-2-5-1-15,-2-2 0 16,-2-7 0-16,0 0 0 16,-3-2 6-16,3-8-6 15,-1-2 0-15,-2-2 5 16,1-3-5-16,-4 2-1 16,1-7 1-16,-6 1-1 15,-2-5 0-15,-5 1 1 16,-3-5-1-16,-5-1 1 15,-3-5 1-15,-3 2 6 0,-5-5-7 16,1 3 1 0,-4-4-1-16,-4 3 5 0,-3 1-5 15,-4-1 0-15,-3 1 5 16,-2-3-5-16,-1 0 6 16,-4-4 1-16,3-1 1 15,-5-8 5-15,1-1 19 16,-1-4-17-16,-5 2-4 15,-1 3 1-15,-4 1-6 16,0 1 1-16,0 2-8 16,-10-2 1-16,-10-3 6 15,-5-3-6-15,-9-4 1 16,-5-2-1-16,-9-3 0 16,-2-2 6-16,3 1-5 15,-3 0 17-15,-2 2-9 0,-4 0-4 16,-4 2 5-16,-5-5-10 15,-11-11 9-15,-14-12-8 16,10 9-1-16,11 9-1 16,12 17 0-16,13 13-1 15,-5-1 1-15,-9-3-1 16,7 9 1-16,-2 3 0 16,1 7 0-16,0 2 0 15,0 2 2-15,-3 6 5 16,-2 0-6-16,0 3 0 15,1 3 1-15,3 3-1 16,4 7 1-16,2 1-1 0,2 3 1 16,0 12-2-1,2 6 1-15,1 8-1 0,2 5-11 16,3 5-15-16,7 5-33 16,18 14-90-16,9-12-123 15,3-13-473-15</inkml:trace>
  <inkml:trace contextRef="#ctx0" brushRef="#br0" timeOffset="3883.9961">21137 12093 472 0,'0'0'75'0,"0"0"-50"16,0 0 36-16,0 0 45 16,0 0-13-16,0 0-17 15,-82 44 7-15,62-24-15 16,0 3-29-16,-1 6-2 15,-2 6 4-15,1 6-6 16,-1 7 1-16,-3 16-23 16,4 19 19-16,4 18-5 15,6 6-8-15,8-4-2 16,4-8 1-16,0-12 4 0,6 2 4 16,2 1-13-16,0 0-3 15,-2 0 0-15,-4-1-3 16,-2-3-1-16,0 4-4 15,0-1-1-15,-4-2 0 16,0 3 12-16,0-14 6 16,2-15 10-16,0-11-13 15,1-4 5-15,-5 8-3 16,2 6 4-16,-2 7-5 16,-3-3-5-16,1-4 2 15,-1-1 7-15,0-3-2 16,0-1-9-16,-2-4-3 15,0 2-5-15,-3-3-1 0,1 0 12 16,0-1-7 0,-2 0-5-16,1-2 0 0,-1 3 0 15,2 0 0-15,-2 1 1 16,2 0-1-16,-1 1 0 16,2-2 5-16,3 3-5 15,-1-1 5-15,3 2-5 16,-1 2 1-16,2-1-1 15,-1-2 12-15,2-1 0 16,2 0-7-16,2-4-4 0,1 3 5 16,0-2-6-1,0 0 0-15,0-1 0 16,0 1 7-16,1 0-7 0,4 3 6 16,-2 1-7-1,0 2 2-15,4-1 8 0,0-4 2 16,3 2-11-16,1-1 5 15,1-2-5-15,2 1-1 16,4 0 7-16,1-1 2 16,2-1-2-16,3-4-5 15,1 1-1-15,3-3 0 16,2 0 0-16,3 2 1 16,0 3-1-16,1 0 0 15,1 4 0-15,-2 1 1 16,2 1-1-16,-2 2 0 0,0-1 1 15,0-3-1 1,1 0 0-16,3-6 1 0,1-3-1 16,3-4-1-16,1-8 1 15,4-2-1-15,-1-8-1 16,4-3 1-16,-1-2 0 16,1-3 0-16,-1-1 0 15,-3 0 0-15,-3-2 0 16,-2 0 0-16,-1-2 0 15,-5-3 0-15,2 0 0 16,-2 0 0-16,-4-16 0 16,4-4-1-16,-3-7 1 15,4-12-2-15,2-5 2 16,5-7 0-16,4-4 2 16,0-1-1-16,2 1 1 0,-5-3-1 15,-2 5 7-15,-4-1-7 16,-6-1 6-16,-4-1 5 15,-5-3 5-15,-4-3 7 16,-3-2-8-16,2-2-3 16,-4 0-1-16,2-2 0 15,1 3-1-15,-1 0-10 16,0-1 6-16,0 1-1 16,0-2 3-16,-3-10-3 15,-5-19 3-15,-5-20-2 16,-2-7 6-16,0 4-2 15,0 8 5-15,-2 14-3 16,-2 1 6-16,-1 1-7 0,-2-5-5 16,-3 0 2-16,-2 0-3 15,-1 0-4-15,-4 1 5 16,-2 3 5-16,-4-1-2 16,-2-4 0-16,-5-6-2 15,-5-12 4-15,-3-7-2 16,5 1-10-16,5 13 0 15,10 28 6-15,3 25-5 16,6 18 0-16,-1 8 0 16,-2-4-1-16,-6-6 7 15,-3-6-5-15,-8-2 11 16,-4-2-3-16,-4-5-2 0,-6-5-7 16,0-3 7-16,1-1-7 15,-1 2 0-15,3 4 5 16,3 6-4-16,0 6 5 15,2 3-7-15,-3 4 1 16,-1 2 5-16,-4-2-6 16,-3 1 1-16,-3-2 6 15,1 0-6-15,0 2 1 16,2 5-1-16,6 3-1 16,2 5 0-16,2 4 0 15,1 3 0-15,-1 2 1 16,2-1 5-16,-1 1-6 15,2 1 1-15,3 1 0 0,4 1 1 16,4 3-1 0,5 5 0-16,1 2 0 0,5 3 0 15,-1 2 9-15,1 1-4 16,-3 0-5-16,-2 0-1 16,-1 3 0-16,-2 7 0 15,0 2-2-15,2 3 1 16,-1 3-5-16,2 0-7 15,4 2-19-15,3 1-30 16,4-3-57-16,5 8-100 16,5-7-175-16,5-3-292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2-03-19T06:10:28.2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1" timeString="2022-03-19T06:10:47.314"/>
    </inkml:context>
  </inkml:definitions>
  <inkml:trace contextRef="#ctx0" brushRef="#br0">19150 15379 0</inkml:trace>
  <inkml:trace contextRef="#ctx1" brushRef="#br0">5090 3212 129 0,'0'0'415'0,"0"0"-204"16,0 0-58-16,0 0-32 16,0 0-1-16,0 0-21 15,0 0-33-15,0 0-19 16,0 0 6-16,0 0 10 0,0 0-9 16,0 0-9-16,0 0-12 15,0 0-7-15,0 0-10 16,0 0-5-16,0 0-4 15,0 0-7-15,0 0 1 16,0 0-1-16,0 0-6 16,0 0-91-16,0 0-236 15,0-3-836-15</inkml:trace>
  <inkml:trace contextRef="#ctx1" brushRef="#br0" timeOffset="24781.5908">11877 2657 692 0,'0'0'119'16,"0"0"-85"-16,0 0-12 16,0 0-15-16,-22-11-6 15,22 11 17-15,-1 0 33 16,1 0-29-16,0 2-22 15,0 13-13-15,0 9 13 0,0 10 0 16,6 12 7-16,0 10 16 16,3 5-4-16,-2 3-6 15,2 3-1-15,-1-1-1 16,2-1-5-16,-2 1 1 16,-1-7-6-16,-1-6 7 15,1-7-7-15,-2-8 2 16,-2-7 3-16,1-8-5 15,1-9 1-15,-2-2 5 16,2-7-6-16,-1-2 0 16,-1-1-1-16,1-2-12 15,0 0-5-15,6 0 17 16,3 0 13-16,4 0-12 0,6-2 12 16,6-3-7-16,4-3-6 15,5-4 7-15,5 3-6 16,4-2-1-16,3 5 0 15,4 3-2-15,1 3 1 16,1 0 0-16,2 4 1 16,2 6 0-16,-1 4 0 15,1 0-2-15,1 2 2 16,-1 4-1-16,1-3 0 16,1 2 1-16,3-2 1 15,1-2-1-15,-1-2 0 16,2 0 0-16,-2-2 0 15,1-1 3-15,-2 4-3 16,2-1 1-16,-2-1-1 16,2-1 1-16,-2 0 0 0,3-5 7 15,2 0-8-15,0-1 0 16,0-2 0-16,1-1 2 16,2 1-1-16,-2 0 0 15,2 0-1-15,-1 2 1 16,-2-2 6-16,-4 0 2 15,-2-2 7-15,-3-1 1 16,-4 0 3-16,0 0 11 16,-3 0 6-16,0 0 0 15,2 0-11-15,3 0-5 16,0 0-3-16,0 0-7 16,0 0 0-16,-3 0-9 15,-2 0 9-15,-1 0-3 0,-1 0 1 16,-3 0 0-16,1 0 1 15,-2-4 4-15,4-4 1 16,-1 1-9-16,3-3 2 16,-1 2 1-16,2-1-8 15,1 1 6-15,2 0-2 16,-1 1-4-16,-2 1 8 16,0 1-1-16,-2 1-7 15,-4-1 9-15,-2 1 1 16,-1 0 4-16,-2 0-3 15,-4 1 5-15,0 0 2 16,-1 0 0-16,-2 2 3 16,0-2-3-16,-2 2-5 15,-2-2-2-15,-2 3-11 0,-4-3 5 16,1 3 7 0,-2 0-4-16,2 0 1 0,-3-2-9 15,2 2 6-15,-1 0-5 16,-1-1 0-16,-2 1 5 15,-2 0 2-15,0-1 3 16,-2-1 14-16,0-1 3 16,-2 0-8-16,-2 1-8 15,-1-1-4-15,-2 0-1 16,-5 0-2-16,2 0 3 16,0 0 0-16,-2 1 0 15,-1 0-1-15,1-1 0 16,0 1-7-16,-1 0 9 0,0-1-2 15,-2 1-1-15,2-3 2 16,-2 1 3-16,1-1 1 16,1-1-4-16,0-1 4 15,-2-2 0-15,2-1-1 16,-4 0-5-16,1-5 6 16,-2-2 0-16,0-4-3 15,0-4 21-15,0-5-17 16,-9-5-13-16,-3-4 6 15,-2-2-6-15,-2-5 0 16,1 0 0-16,-4-2 6 16,0 1-7-16,2 0 0 15,-2 4 9-15,2-1-2 0,-1 0-1 16,2 0-5-16,-2-2-1 16,0 0 0-16,5 2 1 15,-3 2 5-15,3 8-5 16,3 4-1-16,-3 4 0 15,2 6 0-15,0 1 0 16,-2 2 0-16,3 3-1 16,-5-1 1-16,3 3-2 15,-1 2 2-15,1 1-8 16,-2 1 7-16,1 3-8 16,-1-2 8-16,-3 4 0 15,1 0 0-15,-1 1-7 0,-3 1 7 16,2 1 0-16,-1 0 1 15,-1 0-1-15,-2 0-5 16,-2 3 5-16,1 3 0 16,0-1 0-16,-2 1 1 15,-1 0 0-15,0 1 0 16,-4 0 0-16,-3-2 0 16,-2 3 1-16,1-2-1 15,1 2 0-15,-2-3 1 16,2 0 0-16,2 1-1 15,-1-2 1-15,4-1 0 16,-1 0-1-16,5 0 1 16,-2-2 0-16,2 1-1 15,-2-2 1-15,0 2-1 16,-2 1 6-16,-4-3-5 0,-3 2-1 16,-2-2 0-1,-3 1 0-15,-3-1 2 0,3 0 9 16,2 0 4-16,3 0 4 15,2 0-8-15,0 0-11 16,-1 0 2-16,-1 0 4 16,1 0-5-16,-2 0 1 15,-1 0-2-15,-2 0 1 16,-3 0-1-16,-5 0 0 16,-4 0 0-16,-9 0-1 15,-5 0 1-15,-4 0 0 16,-1 0 0-16,3 5-2 15,1-2 2-15,5-2 0 0,6 3 0 16,0-3 2 0,1 1-2-16,0 0 0 15,2-2 0-15,-3 0 1 16,-3 0 1-16,-5 0-1 0,-3 0 0 16,-5 0-1-16,-2-4 0 15,0 1 0-15,4 1-1 16,2-1 1-16,4-1 0 15,2-1 0-15,3-2 0 16,3 0 0-16,0-1 1 16,2-2 1-16,1 1-2 15,0 0 1-15,4 1 0 0,0 0-1 16,4 3 6 0,2-2-6-16,6 1 0 0,2 0 0 15,1 1 0 1,2 2 0-16,-1 0 0 0,-2-1 0 15,-5 0 1-15,-1 4-2 16,-7-3-4-16,-5 3 4 16,-6 0 1-16,-3 0-1 15,-2 3 0-15,1 3 0 16,2 0 1-16,4-1-1 16,5-1 1-16,8-2 1 15,3-2-1-15,5 0 0 16,4 0 0-16,3 0 0 15,-2 0 0-15,3 0 0 16,3 0 0-16,-2 2 0 0,3 1 0 16,0 0 0-16,5 0 0 15,1 2-1-15,3-1 1 16,-1 1-1-16,2 0 0 16,2 1 0-16,-1-1 0 15,0 3 0-15,1-2-6 16,-4 3 7-16,1 2-1 15,1 0 0-15,-4 0 0 16,1-1 1-16,4-1-1 16,0-1 1-16,0 1-1 15,2-1 1-15,2-1 0 16,1 1-1-16,2-3 0 16,0 2 0-16,0-2-5 0,2 3-1 15,0 1 5 1,1 2 1-16,2 2-9 0,0 2 4 15,0 4 5-15,0 5-1 16,9 3-4-16,5 7 5 16,1 2 0-16,1 5 0 15,3 1 1-15,4 3-20 16,11 24-64-16,-2-12-172 16,-6-10-401-16</inkml:trace>
  <inkml:trace contextRef="#ctx1" brushRef="#br0" timeOffset="35036.2501">6347 16327 922 0,'0'0'150'0,"0"0"-47"15,0 0-68-15,0 0-28 16,0 0-1-16,70-95 28 16,-28 59-3-16,2 2-18 15,1-4-12-15,1 6-1 16,-5 5-24-16,-1 15-85 16,-10 7-99-16,-14 5-140 0</inkml:trace>
  <inkml:trace contextRef="#ctx1" brushRef="#br0" timeOffset="35212.6266">6363 16673 766 0,'0'0'211'0,"0"0"-211"16,0 0-3 0,0 0-10-16,0 0 13 0,117-86 45 15,-72 39-12-15,5-6-21 16,1-1-12-16,10-21-49 15,-13 17-181-15,-14 10-342 0</inkml:trace>
  <inkml:trace contextRef="#ctx1" brushRef="#br0" timeOffset="35413.3379">6596 15969 986 0,'0'0'87'0,"0"0"-78"16,103-24-9-16,-40 21-1 16,8 3 1-16,10 31-1 15,-10 47 1-15,-17 61 6 16,-38 46 36-16,-44 35-42 16,-27-41-20-16,-14-29-220 0</inkml:trace>
  <inkml:trace contextRef="#ctx1" brushRef="#br0" timeOffset="36244.8226">4698 16503 1547 0,'0'0'182'0,"0"0"-106"16,0 0-13-16,0 0-56 15,19-75 3-15,18 30 9 16,9-6 22-16,2-1-20 15,6 4-16-15,-2 6-5 16,-7 9-56-16,-14 16-153 16,-9 8-289-16,-19 9-183 0</inkml:trace>
  <inkml:trace contextRef="#ctx1" brushRef="#br0" timeOffset="36507.6768">4624 16586 918 0,'0'0'298'16,"0"0"-182"-16,20 89-37 15,25-52-8-15,29-2 52 16,-1-5 23-16,2-4-32 16,-1 3-35-16,-13-4-27 15,2 9-13-15,-12 4-16 16,-11 6-11-16,-13 7 4 16,-18 4 2-16,-9 8 13 0,-12 0-8 15,-25 5-6-15,-23 9-7 16,-24 3-7-16,-23-7 3 15,-5-17-6-15,21-25 0 16,30-19-27-16,31-12-38 16,18-4-3-16,12-46-123 15,8-3-323-15,12-5-129 0</inkml:trace>
  <inkml:trace contextRef="#ctx1" brushRef="#br0" timeOffset="36729.3753">5400 16508 1761 0,'0'0'229'0,"0"0"-212"0,0 0-16 15,0 0-1-15,91-87 6 16,-58 53-5-16,2 0-1 15,1 3-85-15,3 0-149 16,-6 9-308-16,-15 7-409 0</inkml:trace>
  <inkml:trace contextRef="#ctx1" brushRef="#br0" timeOffset="36899.2334">5594 16687 608 0,'0'0'744'0,"0"0"-722"16,0 0 7 0,0 0-7-16,107-70 30 0,-74 37-11 15,-2 3-34-15,-8-6-7 16,-8 9-248-16,-15 6-407 0</inkml:trace>
  <inkml:trace contextRef="#ctx1" brushRef="#br0" timeOffset="37301.7027">3995 16946 601 0,'0'0'210'16,"0"0"40"-16,0 0-19 16,0 0-99-16,21-72-1 15,40-6 0-15,39-48-39 16,35-26-48-16,28-8-22 16,6 1-21-16,-13 25-1 15,-38 38-136-15,-36 18-686 0</inkml:trace>
  <inkml:trace contextRef="#ctx1" brushRef="#br0" timeOffset="43317.294">18051 15679 555 0,'0'0'121'0,"0"0"-73"15,-111-8 20-15,55 8 124 16,0 0-55-16,0 2-27 15,1 11-33-15,5 5-16 16,0 7-19-16,0 4 31 16,2 7 7-16,5 7-9 0,5 7-22 15,7 18-24-15,9 15-7 16,10 15-7-16,12 6 10 16,3-12 7-16,25-8 5 15,3-20-2-15,3-10-9 16,1-14 0-16,4-2-3 15,11 1 3-15,21 3-10 16,3-5-5-16,1-14 6 16,4-8 14-16,-11-15-4 15,10 0 9-15,-6-19-3 16,-8-14 14-16,-8-8 9 16,-4-22-14-16,-10-21-13 15,-10-15-9-15,-18-6-4 16,-14 1-4-16,-20 5-2 15,-19 7-5-15,-13 3 0 0,-2 14 8 16,6 23-9-16,4 17 1 16,0 15 0-16,-6 0-1 15,-12 11 0-15,-6 5-1 16,-2 4-12-16,0 24 7 16,1 13-4-16,6 10-27 15,11 8-53-15,24 26-27 16,16-18-113-16,12-11-342 0</inkml:trace>
  <inkml:trace contextRef="#ctx1" brushRef="#br0" timeOffset="45473.861">19753 15768 468 0,'0'0'76'0,"0"0"-50"15,0 0 68-15,-98 0 44 16,65 0-18-16,-2 0-30 16,0 5-22-16,-5 6-3 15,1 4-22-15,-2 2-6 16,0 7 5-16,2 1-3 16,2 4 10-16,1 5-19 15,2 7-8-15,10 2-7 16,1 7 6-16,6 6 0 15,8 0-5-15,7 3 10 16,2 3-1-16,9 1 4 16,13 1 7-16,8 0-10 15,6-3-4-15,7-2 12 16,5-3-5-16,4-5-7 16,2-2-5-16,-3-8-7 0,1-3 2 15,4-10 1-15,0-3-4 16,-1-10 6-16,-2-7 7 15,0-8-6-15,-5 0 0 16,-1-19 0-16,-4-7 4 16,-4-8 1-16,-3-5-6 15,-5-5 1-15,-4-2 0 16,-3-4 1-16,-7-2 8 16,-3 1 1-16,-6 1-5 15,-4 2-8-15,-4 2-1 0,0 3 1 16,-4 1 3-16,-14 1-2 15,-6-5-4-15,-9 1-4 16,-8-5 1-16,-4-3 1 16,-7-1-7-16,-3 2-1 15,-1 6 1-15,2 5 0 16,2 8 0-16,3 8-1 16,4 5 2-16,2 7-2 15,3 7 0-15,2 6 0 16,0 0-7-16,-2 14-10 15,-10 28-72-15,-21 45-97 16,10-6-192-16,-3-1-613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12:14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13996 8966 345 0,'0'0'189'0,"0"0"-107"15,0 0 3-15,0 0 57 16,0 0-11-16,0 0-58 16,-46-71-26-16,71-10-5 15,47-47 9-15,33-30 14 16,36-19 28-16,19 2 1 16,2 14-10-16,0 13-21 15,-6 13-14-15,-10 19-9 16,-15 22-2-16,-16 18-11 15,-26 23-11-15,-23 14-8 16,-20 17 6-16,-16 5 2 0,-2 4-14 16,-7 2-2-16,-6 5 2 15,-9 3-2-15,-6 3-39 16,0 3-49-16,-40 20-124 16,-1 1-133-16,-9 0-419 0</inkml:trace>
  <inkml:trace contextRef="#ctx0" brushRef="#br0" timeOffset="260.1564">15001 7389 1166 0,'0'0'95'0,"0"0"-70"16,78-64-18-16,-22 34 28 0,22-3 29 15,23 0-8-15,25 6-2 16,5 12-12-16,-21 11-17 16,-32 4-15-16,-38 12-1 15,-15 13-9-15,-5 12 0 16,-10 25 1-16,-14 34 5 16,-63 38-6-16,-47 21-56 15,5-29-223-15,-7-21-802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12:40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16635 12204 217 0,'0'0'128'0,"0"0"-75"15,0 0-18-15,0 0 33 16,0 0 33-16,-26-17-22 16,20 15-2-16,2-1-7 15,-2 1 29-15,0 1-29 16,0-1-16-16,-5 1-1 16,2 0-6-16,-1 1 5 15,-3 0 10-15,-1 0-42 0,-5 1-12 16,2 10-7-1,-2 6 9-15,-2 3 0 0,1 7-1 16,0 5 0 0,2 5 8-16,2 2 14 0,7 7 5 15,8 2 2-15,1 4-8 16,14 3 4-16,20 3-7 16,15-3 5-16,21-2 0 15,23-11-1-15,16-20-8 16,-9-15-7-16,-23-7-4 15,-24-20 17-15,-20-8 9 16,5-21 4-16,-5-28 9 0,-13-23 2 16,-17-9-13-1,-11 7-18-15,-23 20-8 16,-7 25-5-16,-28-2-8 0,-31 1 0 16,-20 3 1-16,-13 7-1 15,29 25-1-15,34 21-7 16,23 2-15-16,12 25 3 15,-3 27-52-15,7 43-81 16,19 49-121-16,9 28-7 16,21-31-74-16,8-25-297 0</inkml:trace>
  <inkml:trace contextRef="#ctx0" brushRef="#br0" timeOffset="667.4987">16627 13369 185 0,'0'0'316'0,"0"0"-248"16,0 0-51-16,-89 0 15 15,56 3 37-15,0 4-1 16,-5 1-9-16,-2 1 2 15,-3 3 14-15,-2 5 1 16,-2 3 1-16,2 5-16 16,-3 5-2-16,3 4-5 15,2 5 4-15,3 5-5 16,4 4-6-16,7 3-1 16,7 9 1-16,8 1-5 15,7 4 6-15,7 0 3 16,2-4-6-16,22-5-10 0,9-6-16 15,10-7-3-15,8-8 6 16,11-12 0-16,7-10-4 16,-1-12-5-16,0-1-2 15,-6-23 14-15,-7-11-3 16,-10-12-7-16,-9-19-5 16,-23-24 1-16,-14-23 3 15,-37-4-2-15,-14 17-6 16,-4 26 3-16,12 30-3 15,-2 12 1-15,-5 3-6 16,-1 5-1-16,2 8-6 16,9 15-26-16,13 3-21 0,7 25-14 15,13 14-79 1,8 11-83-16,42 27-33 16,11-11-65-16,6-10-161 0</inkml:trace>
  <inkml:trace contextRef="#ctx0" brushRef="#br0" timeOffset="1283.5055">17139 13759 684 0,'0'0'84'0,"0"0"-61"16,0 0-13-16,-93 26 85 16,73-8 34-16,6 6-39 15,5 4-38-15,2 6-9 16,7 7 3-16,0 7-2 0,5 4-6 16,10 8-11-16,9 0 4 15,3 2 11-15,6-2-13 16,4-2 11-16,3-11 0 15,5-8 0-15,3-13 1 16,4-9-9-16,4-10-4 16,4-7 4-16,1-3-13 15,-1-18-7-15,-2-7-2 16,-6-6-3-16,-7-6-6 16,-10-6 6-16,-9-3-6 15,-15-3 18-15,-11-4 2 16,-14 0 7-16,-24-4-1 15,-32-11 0-15,-36-10-7 16,-37-3-14-16,-7 9-6 16,27 25 0-16,36 28-12 0,42 22-30 15,14 15-44-15,-7 65-105 16,9-5-208-16,0 14-708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12:54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11283 11221 82 0,'0'0'78'0,"0"0"-14"16,0 0-11-16,75-81-5 16,-46 51 2-16,7-4 15 15,4-6 13-15,8-4-22 0,4-5-33 16,8-2 5-16,19-9-15 16,18-10-2-16,17-10-10 15,-7 4 0-15,-21 13 0 16,-23 13-1-16,-17 10-16 15,10-10-16-15,9-3 9 16,5-6-1-16,-1 5-15 16,-8 7 0-16,-5 9-29 15,-1 8-20-15,-13 9-23 16,-13 10-88-16</inkml:trace>
  <inkml:trace contextRef="#ctx0" brushRef="#br0" timeOffset="338.7823">12479 10955 68 0,'118'-91'69'0,"17"-9"-54"15,-8 10-15-15,0 1 0 16,-30 21-31-16,-13 10-23 0</inkml:trace>
  <inkml:trace contextRef="#ctx0" brushRef="#br0" timeOffset="1030.3979">14676 11137 232 0,'102'-87'0'0,"15"-6"-8"16,-18 19-69-16,-17 15 60 16,-3 4-2-16,-24 18-63 15</inkml:trace>
  <inkml:trace contextRef="#ctx0" brushRef="#br0" timeOffset="1322.3689">14549 11746 360 0,'97'-64'0'0,"27"-20"-48"16,24-20 48-16,1-2 2 16,-13 7 31-16,1 7 0 15,6 7-10-15,-3 6-6 16,-1 7-17-16,-9 8 0 15,-39 18-67-15,-24 14-144 0</inkml:trace>
  <inkml:trace contextRef="#ctx0" brushRef="#br0" timeOffset="1597.4474">15310 11994 968 0,'0'0'0'0,"131"-52"-36"16,-2-18-62-16,18-24 72 16,2-11 26-16,-15 4 36 15,-19 12 4-15,-1 11-15 16,-4 12-14-16,-8 12-11 15,-19 15-8-15,-17 10 2 0,-21 13-7 16,-1 16-162-16,-13 0-164 16,-8 8-17-16</inkml:trace>
  <inkml:trace contextRef="#ctx0" brushRef="#br0" timeOffset="1824.7774">15983 12310 1043 0,'0'0'0'16,"0"0"-10"-16,90-46 10 15,-5-12 4-15,25-22 16 16,6-9-5-16,-19 9-4 16,-23 23-9-16,-27 21-2 0,-6 5-32 15,1 0-60-15,-2 0-11 16,1 0 14-16,-9 17 8 15,-11 7-42-15,-10 7-121 0</inkml:trace>
  <inkml:trace contextRef="#ctx0" brushRef="#br0" timeOffset="1952.8681">16685 12494 284 0,'0'0'0'0</inkml:trace>
  <inkml:trace contextRef="#ctx0" brushRef="#br0" timeOffset="3101.2524">16803 12444 71 0,'0'0'37'0,"0"0"-31"16,0 0 16-16,0 0 43 15,0 0 24-15,0 0 32 16,0 0-46-16,-21-43 18 16,18 35-2-16,-1 3 0 0,-1-3-24 15,-4 1 11 1,-1 0-21-16,-5-3-7 0,0 2 7 15,-2-1 1-15,-3 3 1 16,-3-1-8-16,2 0-12 16,-1 3 4-16,-1 1-11 15,0 1 9-15,3 2-9 16,-1 0-6-16,1 0-18 16,2 5 8-16,0 0 0 15,1 4 5-15,0-1-4 16,1 1-7-16,0 1-4 15,1 3 1-15,0 1-5 16,1 3 8-16,2 0-9 16,2 4 1-16,1-1-1 15,2 6 0-15,4 1 0 0,2 0 0 16,1 6 0-16,0 0 7 16,0-3-8-16,7 2 9 15,5-2-3-15,3-2 2 16,4 0 3-16,5-1-4 15,3-1 3-15,3-1 9 16,1-3-3-16,5-2-6 16,3-3 14-16,3-5-24 15,1 0 20-15,0-5-12 16,-1-5 4-16,-3-2-11 16,-5 0 22-16,-1-6 0 15,-6-7 11-15,-2-4 1 16,-6-5 3-16,-4-3-7 15,-4-5-8-15,-3-2 4 0,-5-4-10 16,-3-4 4-16,0-1-1 16,-11 1-7-16,-4-1 5 15,-6 0-4-15,1 7 10 16,-2 0-8-16,0 5 2 16,1 2-3-16,1 6 1 15,0 3-3-15,-1 4-2 16,3 1-10-16,-3 4-1 15,-1 6 0-15,-1 3-13 16,-7 0-18-16,-43 47-75 16,9 0-147-16,-9 12-541 0</inkml:trace>
  <inkml:trace contextRef="#ctx0" brushRef="#br0" timeOffset="13045.0086">18979 10754 1538 0,'0'0'131'0,"0"0"-131"16,0 0-55-16,0 0 36 0,0 0 18 16,-22 6 0-16,50-22-171 15,2-8-74-15,0-14-548 0</inkml:trace>
  <inkml:trace contextRef="#ctx0" brushRef="#br0" timeOffset="13412.5487">22113 7112 1110 0,'0'0'0'0,"0"0"-95"16,0 0-100-16,0 0 39 15,0 0-94-15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13:41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1662 5675 555 0,'0'0'90'16,"0"0"-69"-16,0 0-21 16,0 0 0-16,0 0 40 15,0 0 25-15,30 113-6 16,-15-35 18-16,3 29 23 16,2 13-30-16,-4 0 7 15,-2-13-25-15,-5-18-8 0,0-5-11 16,-4-13-8-1,-1-14 1-15,-1-13 6 16,3-7 1-16,-3 1-16 16,2 2-5-16,2 1-11 0,-3-9 5 15,1-7-5-15,-2-4 0 16,3-9 0-16,-3-2 0 16,0-6-1-16,5 0 0 15,0-2-1-15,3-2-5 16,8 0 6-16,6 0 1 15,8 0-1-15,8 0 0 16,6 0 1-16,8 0-1 16,2 0 0-16,7 0 0 15,2 0 1-15,-2 0 0 0,18 0-1 16,15 0 0 0,14 0 0-16,2 5-1 0,-6 1 1 15,-24-3 0-15,-24 0 0 16,-10-1 0-1,-4 1 0-15,10 0 0 0,9-1-1 16,12-1 1-16,-2 2 0 16,1-3-1-16,-6 0-2 15,1 0 3-15,0 0 0 16,-3 0 0-16,-1 0 0 16,6 0 10-16,2 0 0 15,-1 2 3-15,3-1 3 16,-1-1 6-16,11 0-6 15,13 0 3-15,13-3-2 0,4-9-5 16,-13 0 0-16,-18 1 4 16,-21 1-2-16,5 0 1 15,11 0-8-15,13 1 2 16,10-1-8-16,-5 5 0 16,-10 2 12-16,-3 3-7 15,0 0-6-15,0 0 0 16,2 0 0-16,-2 0 2 15,4 0-1-15,-16 0 1 16,-12 0 8-16,-13 0 3 16,-3 0-3-16,10-4 2 15,12-1-5-15,9 0 0 16,0-2 1-16,3 2 3 16,-2-1 7-16,0 2-5 0,1-1-12 15,-2 4 14-15,10-2-3 16,13-1-5-16,-10 0 9 15,-11 0 6-15,-11-1-6 16,-12 2-4-16,9 0-12 16,7-2 27-16,1 2-11 15,3 0-10-15,-1 0 1 16,4 1 15-16,-2 2-12 16,1 0-4-16,-2-2-5 15,0 1 6-15,-4-3-5 16,1-1 7-16,-2-2 7 15,0-1 1-15,-4-2-9 16,0 1-7-16,-5 1 6 16,-3 0 2-16,-4-1 1 0,-2 2-4 15,-6 2 3-15,0-2 0 16,-7 4-8-16,-7 0-1 16,-3 1 8-16,-8 1-2 15,-7 1-6-15,-4 0 0 16,-6 0 0-16,-2 0 0 15,-2 0 10-15,1-1-2 16,-1 1 4-16,0 0 10 16,0-2 0-16,0 2 1 15,0-2-3-15,0 2-6 16,0-6 1-16,0-5 3 0,0-9-8 16,-3-11-9-16,-5-12 1 15,0-23-1-15,-7-28 0 16,-9-39-1-16,-6-20 1 15,-3-4-1-15,1 11-2 16,6 24-11-16,7 17-3 16,5 24 2-16,4 20 13 15,1 17-1-15,2 7 2 16,-4-4 0-16,-2-4 0 16,-2-3 1-16,-1 3 6 15,-3 2 7-15,0 2 6 16,0 2-9-16,1 3 9 15,0 2 10-15,3 7-3 0,0 4-4 16,3 5 0 0,2 5 0-16,4 5 5 0,1 3-5 15,4 3-7-15,-1 2-14 16,1 0-2-16,1 0-1 16,-2 0-8-16,-12 49-43 15,0 1-120-15,-17 5-204 0</inkml:trace>
  <inkml:trace contextRef="#ctx0" brushRef="#br0" timeOffset="3726.2903">11913 5517 443 0,'0'0'200'0,"0"0"-139"16,0 0 12-16,0 0-26 15,0 0-33-15,0 0-11 16,4 21 20-16,13 12 51 16,1 13-9-16,6 22-12 15,3 29-14-15,3 31 6 16,-3 10 17-16,-5-5-17 16,-2-18-9-16,-4-22-2 15,0-20-7-15,-2-13-2 16,-2-17-2-16,-2-1-1 15,6 4-5-15,4 5 1 16,2 5-8-16,4-2 2 16,-2-5-11-16,4-3 6 0,-3 1-6 15,-1-6 5-15,-2-1-6 16,-1-6 1-16,-6-7 1 16,0-5-1-16,-6-10-1 15,-1-3 0-15,-1-4 0 16,-1-2 1-16,3-3-1 15,4 0 1-15,5 0-1 16,9 0 0-16,4-3 1 16,8-3 0-16,6 0 0 15,7 1 0-15,2 2 0 16,6-1-1-16,1 2 0 0,6-3 0 16,0 2 1-1,13-3-2-15,-4 3 2 0,1-4-1 16,1 1 0-16,-10 1-1 15,20-2 1-15,13-3 0 16,14-1 1-16,4 1-1 16,-8 0 2-16,-10 1 5 15,-11 1-1-15,7 1-5 16,2 0 6-16,4 0 0 16,-1 2-5-16,-1-2 8 15,-5 2-4-15,-4-2-5 16,2 2 0-16,-1-4 9 15,-1 1-9-15,2-1 9 0,0-1-3 16,0 0-1 0,0 0-6-16,3 0 7 0,-2 3-5 15,-2 0 8-15,1 0-4 16,-2-1-5-16,5 1 9 16,4-2-9-16,4 0 0 15,1-2 0-15,-1 0 7 16,2 0-7-16,-1-1 8 15,0 1-8-15,3-1 11 16,-1-1 5-16,-2-2 5 16,0 1-1-16,2-2 1 15,2-1-8-15,2-2 5 16,1 1-4-16,1 2-4 16,-1 0 3-16,-1 2-13 15,7 1 6-15,1-3-1 0,0 2 16 16,3-2 11-16,-1-2-21 15,2-1-5-15,0-4-7 16,-2-1 1-16,0-3 6 16,1 1-7-16,-2 0 0 15,-4 1 1-15,-2 1 0 16,-3 4-1-16,-5 1 1 16,1 1 6-16,-2 2-5 15,-2 2 5-15,-4 3-5 16,-3 0-2-16,-1 2 0 15,-4 1 0-15,-2 2 0 16,-16 2 0-16,-13 2 0 16,-15-1 0-16,-1 1 0 15,9 0 1-15,5 1-1 16,7-1 0-16,1 1 2 0,-1 1-1 16,-2 0 0-16,2 0 0 15,-1 0-1-15,1 0 1 16,-1 0-1-16,1 0-1 15,-1 0-5-15,2 0 5 16,-2 0 0-16,-1 0 1 16,-1 0-1-16,-1 1 0 15,-1 1-5-15,-1 1 6 16,0 0-1-16,-2 0-5 16,-3-1-3-16,1 1 7 15,-4-3 1-15,-1 1 0 16,-4-1 0-16,-2 0 0 0,-8 2 0 15,-4-1-2-15,-6 1 2 16,-7 0-5-16,-6 1 5 16,-3-3 1-16,-4 0 0 15,-3 0 0-15,1 0 0 16,-2 0 0-16,3 0 0 16,2 0 0-16,0 0 0 15,1 0 0-15,0 0 0 16,-1 0 0-16,-1 0 0 15,-1-3 1-15,-3 1 6 16,2 0 2-16,-4-2 3 0,2-1 4 16,-3-4 3-1,0-3-5-15,0-7-2 0,0-6 10 16,0-10-3 0,-3-5 0-16,-4-11-7 0,-3-7-11 15,0-6 0-15,1 0 0 16,2-1 0-16,1 4 6 15,1 4-7-15,1 1 1 16,-1 1 0-16,-1-3 0 16,-1 4-1-16,-2-1 1 15,-4 1-1-15,-1 1 1 16,-1 7 0-16,3 5 0 16,1 6 1-16,1 7-1 15,1 5 0-15,3 6 7 16,1 3 6-16,0 3 4 15,2 4 4-15,2 1 5 0,-1 3-1 16,2 2-10-16,-2 1-14 16,2 0-1-16,0 0 0 15,-1 0-1-15,0 0-24 16,-22 0-77-16,1 10-135 16,-14 0-587-16</inkml:trace>
  <inkml:trace contextRef="#ctx0" brushRef="#br0" timeOffset="14977.9966">16856 5276 13 0,'0'0'35'0,"0"0"-11"16,0 0-8-16,0 0-4 16,0 0 2-16,0 0-4 15,0-5-4-15,0 3-4 16,0 2-2-16,0 0 1 16,0-2 0-16,0 1-1 15,0-1 1-15,0 1-1 16,0-2 0-16,0 2 1 15,0-1 9-15,0-1-8 16,-1 1 21-16,-1 0-3 0,1-1 3 16,-1 2 6-1,1 0-2-15,-2-1 20 0,2 1-16 16,-1 0-6-16,-1-2 8 16,2 2 13-16,-2-1-13 15,3 0 1-15,0 2 9 16,-2-1-3-16,1-1-9 15,-1 2 0-15,1-1-6 16,1 1-5-16,-2 0 10 16,0-1 2-16,1 1 1 15,0 0-15-15,-2-1-8 16,-1-1-4-16,2 1 7 16,-1 1 15-16,3 0 0 15,-1 0-9-15,1 0-3 16,-2 0 1-16,2 0-3 0,-3 0-6 15,3 0-8 1,-2 0 2-16,-1 0-2 0,-2 6 0 16,1 4 0-16,-3 0 0 15,3 1 0-15,-2 2 1 16,1 4-2-16,1-3 2 16,-3 5-1-16,2-1 0 15,2 3 0-15,-2-4 1 16,2-2-1-16,0 1 1 15,-1-2-1-15,4-1 0 16,-2-1 0-16,2 3 0 16,0 1 0-16,0 1 1 15,0 2-1-15,8 4 0 16,-1 2 0-16,3 3 0 0,-3 2 1 16,2 3 0-16,-2-1 0 15,0 1-1-15,-1-1 0 16,-1 1 1-16,-1 2 0 15,1-2 0-15,1 1 0 16,1 2-1-16,1-2 1 16,-2 0-1-16,1 0 2 15,2 0-2-15,0 1 0 16,0-3 0-16,1-2 1 16,-1-2-1-16,0-6 0 15,-1-4 0-15,1-2 0 16,-5-6 0-16,1-3 0 15,-3-2 0-15,2-2 0 0,-3-1 0 16,1-1 0-16,-1 1-1 16,-1-2-1-16,2 0 2 15,-2 1-1-15,3-1 0 16,-1 2 0-16,0-2 1 16,1 1-1-16,0 1 1 15,3-1-1-15,0 1 1 16,6 3 0-16,0-2 0 15,4 1 0-15,4 0-1 16,4 0 1-16,4 0 0 16,6-1-1-16,4 1 1 15,5-1 0-15,3 2 0 16,3 0 0-16,3-1 1 0,1 2-1 16,3 1 1-1,3-4 0-15,2 1 0 0,1-2-1 16,4-2 1-16,4 0 0 15,12 3 9-15,19-1-8 16,16 3 8-16,6 1-2 16,-10-5 7-16,-8 2-9 15,-12-1 4-15,1-2 1 16,1 0 7-16,-2 0-17 16,-2-5 9-16,-5-1 2 15,-14-2-12-15,-12 2 0 16,-12 0 2-16,-2-1-2 15,7 1 0-15,5-1 5 0,8 3-5 16,-5 0-1 0,-4 2 1-16,1 2 0 0,-1 0 0 15,-1 0 0 1,2 0 1-16,-2 0-1 0,0 0 1 16,1 2-1-16,1-2 7 15,-2 0-1-15,3 0 6 16,-1-2-4-16,2-5 0 15,-1 0 0-15,3-1-7 16,-1 1-1-16,0 0 1 16,-1 3-1-16,1 1 0 15,-3 1 1-15,0 2-1 16,-5-3 0-16,-1 3 0 16,-2 0 1-16,-2 0-1 0,0 0 1 15,-2 0-1-15,0 0 0 16,-2 0 0-16,5 0 0 15,-4-2 0-15,2 2 0 16,1-2 0-16,0 1 0 16,1-2 0-16,-3 0 0 15,2 0 0-15,-2-2 0 16,0-1 0-16,-1-3 0 16,0 2 1-16,0 0-1 15,-1-3 0-15,-2 4 0 16,3-2 0-16,-5-1 0 15,1 1 2-15,-3-1-2 16,-4 1 0-16,-1 0 0 0,-1 0 0 16,-3-1-2-16,-2 2 2 15,0-2-1-15,-3 2 0 16,0-3 1-16,-2 3-1 16,0-3 1-16,-2 4-1 15,1-3 1-15,-2-1 0 16,-2 1 0-16,-1-1 1 15,-2-2-1-15,-1 0 0 16,-1-1 0-16,-3 0 1 16,3-2 0-16,-5 0 0 15,2-6 1-15,-4 1-1 16,5-6 1-16,-5-4 4 16,1-3-6-16,-3-6 1 0,1-4 0 15,-2-6-1-15,2-5 2 16,2-5-2-16,-3-5-2 15,0-3 2-15,-2 3 2 16,-1-1-2-16,0 1 0 16,0 0 0-16,0 0 0 15,-4-4 2-15,-2 2 5 16,-1 1 2-16,2 6-3 16,1 6-6-16,-1 9 9 15,0 6-9-15,2 7 1 16,-2 6 0-16,0 5 0 15,1 2 0-15,-1 3 14 0,-1 1-14 16,2 1 10 0,-3 3 2-16,2 3-1 0,-2 0-1 15,2 1-2-15,-1 3-8 16,-3 0 2-16,-1-1 4 16,1 1-6-16,-8 3 1 15,1 0-1-15,-8 0 1 16,-4 0-1-16,-8 0-1 15,-5 3 1-15,-5 4 8 16,-9-4-9-16,-6 0 0 16,-7 0 6-16,0 0 17 15,-2-1 19-15,3-2 0 16,1 0-7-16,2 0-13 16,-3 0-5-16,-13 0-2 15,-16 0 1-15,-23 0 9 0,-10 0-17 16,-2 0-2-16,3 8-5 15,4 4 0-15,-3 2 6 16,2 0-7-16,3 3 0 16,5 0 1-16,4 0 7 15,-2 2-8-15,2 0 1 16,-1-1 6-16,3 1-7 16,-1-3 1-16,3-2 10 15,3-5-9-15,5 1 17 16,7-3-8-16,4 3-2 15,2-3-8-15,3 0 6 16,4 3-7-16,10-1 0 16,11-2 1-16,14 0-1 0,0 0 0 15,-7 1 0 1,-9 2 0-16,-5 3 0 0,3-2 0 16,0 2 0-16,4-1 0 15,-1 2 0-15,0 0 0 16,1-1 0-16,-1 4-1 15,1-3 2-15,2 3-1 16,1-3 1-16,4-2-1 16,5-1 0-16,4-3 1 15,6-2 0-15,6-1-1 16,6-3 1-16,8-2 15 16,1 0 6-16,5 0 7 15,1 0-7-15,0 0-4 16,-1 0-1-16,-3 0-6 0,-1 0-3 15,-8 0 0-15,-4 3-7 16,-5 4 1-16,-5 2-1 16,-5 1 0-16,3 1-1 15,-1 0 1-15,3-2 0 16,7-3-1-16,5 1 2 16,10-5 0-16,5-1-1 15,4 1 5-15,4-2-4 16,3 0-1-16,0 0 0 15,0 0-1-15,0 0 0 16,0 0-1-16,0 0 1 16,0 0 0-16,0 0-1 15,0 0 0-15,0 1-8 0,0 3-56 16,0 9-100-16,5 0-153 16,0-3-393-16</inkml:trace>
  <inkml:trace contextRef="#ctx0" brushRef="#br0" timeOffset="53173.1691">4211 11398 479 0,'0'0'68'0,"0"0"-46"15,0 0 31-15,101-17 39 16,-51 5 53-16,20-7-25 16,21-6-13-16,-3 1-16 15,-8 2-33-15,-14 3-12 16,-15 2-10-16,1 0-2 16,2-2-10-16,-8 2-11 15,-7 1-7-15,-8 4-6 0,-9 3 0 16,-7 2-1-16,-6 4-71 15,-3 2-70-15,-6 1-20 16,-8 0-33-16,-8 0-313 0</inkml:trace>
  <inkml:trace contextRef="#ctx0" brushRef="#br0" timeOffset="53413.2321">4423 11589 808 0,'0'0'62'0,"0"0"-55"15,0 0 3-15,138-49 26 0,-73 20 60 16,7-7-1 0,6-5-12-16,-11 0-23 0,8-5-18 15,-5 4-13-15,-8 3-20 16,-3 3-6-16,-8 7-3 15,7 4 0-15,-15 8-121 16,-13 5-186-16</inkml:trace>
  <inkml:trace contextRef="#ctx0" brushRef="#br0" timeOffset="58465.5923">12531 12003 523 0,'0'0'107'0,"0"0"-19"16,0 0-27-16,0 0-24 15,0 0 10-15,0 0 38 16,18 36 45-16,-4-7-20 15,5 15-4-15,3 6 1 16,2 9 19-16,8 16-36 16,4 14-15-16,-2 15-8 15,-4 3-22-15,-7-6 2 16,-8-23-15-16,-7-23 0 16,-1-11-10-16,-1-7-1 0,1 6-6 15,1 9-2-15,4 4-4 16,-3-3-8-16,1-6 6 15,0-2-7-15,1-8 2 16,-3-6-1-16,2-6-1 16,-1-6 0-16,-2-6-9 15,3-6-69-15,7-17-116 16,-2-12-154-16,-3-14-18 0</inkml:trace>
  <inkml:trace contextRef="#ctx0" brushRef="#br0" timeOffset="60146.8465">12399 11844 489 0,'0'0'130'0,"0"0"-38"16,0 0-57-16,0 0 1 16,0 0 39-16,95-18 27 15,-25 14 2-15,36 1-2 16,33 3-1-16,21 0 8 0,6 0-18 15,-5 3-15 1,-11 3-18-16,-4-3-13 0,-5 4-6 16,-5-2-6-16,-5 3-7 15,-9 2-4-15,-2 1 7 16,-4 4 3 0,-4-2-4-16,-5 1-5 0,-8-2-5 15,-4-1-6-15,2-1 2 16,3-7 4-16,1-3 7 15,-1 0-8-15,-2 0 7 16,-6-11 11-16,-5 2-19 16,-13-2-4-16,-14 3-1 15,-14 1-2-15,-3 0-8 16,4-1 5-16,5 0-5 16,1 2-1-16,-5 0 1 15,-4 4 0-15,-4 2-1 16,-1 0-1-16,-6 0 1 0,-2 0-1 15,-4 2 0-15,-4 5 1 16,0-2-1-16,-5 3 0 16,-2-1 0-16,-1 1-5 15,-2 2 6-15,-1 1 0 16,2 4 16-16,-1 5-4 16,6 3 3-16,1 5 1 15,4 3-7-15,3 7 3 16,3 4 1-16,2 6 9 15,3 3 0-15,1 4-1 16,-1 2-12-16,-2-1 3 16,-2 2 0-16,-1 3 5 15,-2 1 6-15,1 2-9 16,-5 2 3-16,1-1-8 0,-4-3-8 16,-2-5 8-16,-2-2-8 15,-3-5 5-15,-1-5-5 16,-3-3 0-16,-1-3 0 15,-4-4 0-15,0-6 0 16,-2-3 5-16,-3-5-6 16,0-7 1-16,0-3 1 15,0-4-1-15,0-1 7 16,-9 1-1-16,-5-4-6 16,-5 1 5-16,-9-2-5 15,-8 1 0-15,-11-3 0 0,-9 0 0 16,-6 0 1-1,-18 0-2-15,-19-3 1 0,-22 3 0 16,-4 0-1-16,3 8-1 16,5 6 0-16,5 0 1 15,-7 3-2-15,-9 2-8 16,1-2-2-16,-1 1 11 16,-1-1-1-16,-2 1 2 15,0 3-1-15,-5 3-8 16,-5 5 1-16,-4 0 7 15,-1 2 0-15,10-2 1 16,13 1 0-16,15-2 0 16,24-8 2-16,17-6-2 0,19-4 0 15,5-1 0-15,-6-1 0 16,-6-2-1-16,-5 0 1 16,3 1 0-16,3-3 1 15,7-1-1-15,-1-3 1 16,5 3-1-16,0-3 2 15,4 0-1-15,7 0 5 16,3 0-5-16,5-3-1 16,4-1 1-16,2 2 0 15,6-1-1-15,-1 3 1 16,4-3-1-16,0 1 1 16,-1 0 0-16,2-1 0 15,1-2 7-15,-3 0-7 16,2-2 0-16,0 0 8 15,1-1 0-15,0 1 0 0,1 0-3 16,1 0-5-16,-1-3 7 16,0 0-7-16,-2-2 0 15,1-5 0-15,-2 3 0 16,2-5 0-16,-3 1-1 16,2-3 2-16,2 2-1 15,0-1 0-15,3-1-1 16,-1 2 0-16,2 0 1 15,2 2-1-15,0 3 0 16,0 0 0-16,0 3 0 16,0 0 0-16,0 5 2 15,0-2-2-15,0 2 0 0,0 0 1 16,-1-1-1-16,1 1 0 16,-2 1 0-1,1-1 0-15,-1 1-12 0,0-1-53 16,-2-12-82-16,-1 2-195 15,-2-3-539-15</inkml:trace>
  <inkml:trace contextRef="#ctx0" brushRef="#br0">9797 16752 45 0,'0'0'151'0,"0"0"-80"15,0 0 3-15,0 0 22 16,0 0 24-16,0 0-32 15,-22-1-11-15,22 1-1 0,0-2 8 16,0 2-6-16,0 0-13 16,0 0-17-16,0 0-15 15,0 0-32-15,0 0 0 16,10 6-1-16,10 7 38 16,6 0 4-16,7 0 3 15,7 1 10-15,1-2-2 16,4-4-3-16,2 0-21 15,1-3 10-15,1-2 7 16,3 0-9-16,0-3-7 16,-1 0 1-16,0 0 5 15,-2 0-1-15,-3 0-13 16,-1-5-1-16,-6 4-1 16,0-3-8-16,-3 3-2 15,1 0 0-15,-2-1 0 0,3 1-8 16,-1-3 5-16,2 0-6 15,-2 2 1-15,-1-1 6 16,0 2-7-16,0-2 0 16,2 1 1-16,2 0 4 15,3-1-6-15,1 3 1 16,1-3 1-16,1 0-1 16,1 0 0-16,0-2 0 15,0 2 0-15,0-2 0 16,-2 1 0-16,0 1 0 15,-2-4 0-15,-2 1 0 0,0 2-1 16,-1-1 0 0,0 0 0-16,-1 1 0 0,0 0-1 15,4 0 0-15,-2 0 1 16,6 1-1-16,0 1 1 16,-1-2 0-16,0 1-1 15,2 0 1-15,-5 1 0 16,2-1 0-16,-5 0 1 15,0 2-1-15,1-2 1 16,-2 0-1-16,1 1 0 16,0 0 0-16,-1-1 0 15,1 3 0-15,0 0 0 16,5 0-1-16,-2 0 1 16,2 0 0-16,4 0 0 0,5 0 0 15,3 0 2-15,7 0 20 16,2-3-14-16,5-3-6 15,-1-4-1-15,-1 3 0 16,-1-1-1-16,-5 1 1 16,-2 2 0-16,-6 0 0 15,-1 1-1-15,-3 3 0 16,-5-2 1-16,2 1 1 16,-6 2-1-16,1 0 0 15,-5 0 0-15,1 0-1 16,0 0 1-16,-2 0 0 15,-1 0-1-15,1 0 1 16,-2 2 0-16,0 1-1 0,-2-2 1 16,0 1 6-1,-1 0-6-15,3-1-1 0,0-1 0 16,-3 0 1-16,3 0-1 16,-2 0 2-16,-2 0-2 15,4 0 1-15,-2 0 0 16,-1 0 0-16,-1 0 1 15,2 0-1-15,-3 0 0 16,1 0-1-16,-3 0 1 16,-1 0 0-16,-6 0 0 15,-1 0 2-15,-3 0-2 16,-4 0-1-16,-3 0 1 16,0 0-1-16,-5 0 1 15,-1 0-2-15,-2 0 1 16,-1 0 0-16,-1 0 1 0,2 0-1 15,-2 0 1-15,1 0 0 16,2 0 0-16,2 0 1 16,3 0 4-16,0 0 1 15,-1 0 0-15,4-1-1 16,-4-2 3-16,2 2-8 16,-1-3 10-16,2 1-5 15,0 0 1-15,0-2-6 16,0 3 0-16,0-1 5 15,-2 0-4-15,1 0-1 16,-2 0 6-16,1 0-6 16,-2 1 0-16,0-1-1 15,2 2 1-15,-1-2 0 0,-1 0 0 16,-1 1 0-16,4-1 1 16,0-2-1-16,-1 1 0 15,1 1 1-15,0 1-2 16,-3 0 1-16,1-1 0 15,-1 1-1-15,1 1 0 16,-2-1 0-16,-2 1 0 16,0 1 0-16,-1 0 1 15,-1-2 0-15,-1 0 7 16,2 0 4-16,-2-6 24 16,0-1-5-16,0-8-16 15,0-5 3-15,0-5 1 0,-10-9-3 16,-6-4-6-16,-3-4-4 15,-5-7 2-15,-3 0-8 16,-1-3 2-16,1 1-1 16,0 2 7-16,3 1 0 15,3 4-7-15,0 3 1 16,1 6-1-16,0 3-1 16,-1 8 0-16,-1 4 0 15,-2 3-13-15,-2 3 13 16,0 5 1-16,-4 1-1 15,2 3-1-15,-1 2-5 16,-1 5 6-16,1-2-1 16,0 2-4-16,1 0 1 15,0 0 4-15,-1 0 1 0,0 4-1 16,-3 1 1-16,-1 1-1 16,1 0 1-16,-3 0 0 15,-1 1-1-15,-4-3 1 16,-2 1-1-16,-3-1 0 15,-4-3-1-15,0-1-10 16,-2 0 11-16,1 0 0 16,-2 0 0-16,-1 0-1 15,-2 0 1-15,-2 0 0 16,1 0 0-16,-4 0 0 16,-3 0 0-16,-4 3-1 15,-6 1 2-15,0 1-2 16,0-2 2-16,-14 2-1 15,-8 1 0-15,-14 0 0 0,-1 3 1 16,19-1-1-16,22-1 0 16,19-1 0-16,2 2 0 15,-21 1-1-15,-24 7-4 16,-27 5 4-16,-5 1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7:06:30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15067 11754 687 0,'0'0'63'15,"0"0"-35"-15,-9-89 73 16,9 42 32-16,21-4-22 15,16-2 12-15,30-3-21 16,33 3-11-16,43 6-15 16,18 8-23-16,2 16-3 15,-8 9-2-15,-18 9-12 16,3 5 17-16,-1 0-21 16,-2 0 6-16,-4 0-13 15,-9 2-7-15,-11-1-10 16,-24-1-7-16,-24 0 5 15,-22 0-6-15,-11 0-2 0,-2 0-14 16,4-3-80-16,-4 1-94 16,-7-13-110-16,-9 3-98 15,-10-4-365-15</inkml:trace>
  <inkml:trace contextRef="#ctx0" brushRef="#br0" timeOffset="233.3982">16980 11204 697 0,'0'0'101'16,"0"0"-76"-16,0 0-1 16,0 0 77-16,0 0 29 0,107 53-50 15,-68-38-21 1,-1 2-2-16,-1 5-9 16,-5 2-12-16,-9 5 0 0,-5 3-4 15,-12 5 17-15,-6 2-21 16,-8 6-3-16,-20 5-11 15,-10-2-2-15,-6-2-12 16,-1-6-59-16,13-14-163 16,14-16-405-16</inkml:trace>
  <inkml:trace contextRef="#ctx0" brushRef="#br0" timeOffset="895.4673">18127 10955 810 0,'0'0'57'0,"0"0"-26"16,0 0 70-16,0 0 48 15,-86-13 14-15,54 19-42 16,-9 18-40-16,-5 5-17 16,-3 13 15-16,0 5 7 15,5 2-23-15,10-3-15 16,7-5-17-16,16-7-6 15,10-9-13-15,1-7-12 0,12-6-14 16,15-3 14 0,7-5 20-16,5-2 5 0,7 3-12 15,-3-5-4-15,-3 4-7 16,-7 1 0-16,-9 3-2 16,-9 1-2-16,-9 5 1 15,-6 4 1-15,-1 6 9 16,-24 6 6-16,-8 3-3 15,-12 6-6-15,-8-3-5 16,3-2 1-16,3-8-2 16,10-6-17-16,12-8-46 15,12-12-55-15,20-15-85 0,15-13-301 16,12-8-120-16</inkml:trace>
  <inkml:trace contextRef="#ctx0" brushRef="#br0" timeOffset="1869.8358">18224 11229 1035 0,'0'0'115'0,"0"0"-73"16,0 0 23-16,0 0 77 16,-77 99 40-16,66-69-64 15,8 0-46-15,3-4-26 16,8-1-19-16,19-1-10 0,6-7-17 15,10-5 1 1,11-7 4-16,8-5 0 0,8-14-5 16,3-13-70-16,2-7-82 15,-7-3-128-15,-8-4 38 16,-16 4-43-16,-15-1 50 16,-14 7 73-16,-13 5 138 15,-2 8 24-15,-13 6 130 16,-4 7 33-16,-4 5-3 15,-1 0-17-15,3 5-14 16,0 10-39-16,3 5 15 16,4 3-22-16,4 5-6 15,5 1 2-15,3 1-20 16,0-1-11-16,9-2-17 16,12-5-18-16,4-5-11 0,4-4-2 15,4-5 16-15,-4-6 10 16,-1-2-24-16,-7-1-2 15,-8-12-15-15,-6-4-7 16,-7-4-8-16,0-4-17 16,-14-4-5-16,-6 3 15 15,-3 2 21-15,2 7 3 16,8 10 4-16,2 4 8 16,8 3-1-16,3 0-12 15,0 10 12-15,13 4-10 16,12-3 9-16,12-1 3 15,8-6 2-15,7-4 3 0,2 0-5 16,-6-3-13-16,-7-8-25 16,-11-3-20-1,-11-1 42-15,-11-3 16 0,-8 0 7 16,0 3 19-16,-5 0 47 16,-5 6 26-16,1 5 9 15,5 4-8-15,2 7-59 16,2 18-33-16,5 14 2 15,15 8 10-15,6 10 7 16,6 4-10-16,2 0-2 16,0 3 1-16,-3-1 0 15,-6-3-14-15,0-7-1 16,-6-11 0-16,-5-13-1 16,-4-12-14-16,-7-10-18 15,-3-7 19-15,0-14 11 0,-10-32-11 16,-21-33-14-16,-12-36 8 15,-4-16 12-15,6 8 6 16,16 29 1-16,16 39 2 16,8 20 5-16,1 11-6 15,3 0 0-15,10 3-1 16,3 1-1-16,2 12 1 16,-4 6-1-16,-2 2-9 15,-2 14 9-15,-4 13-1 16,-6 6 2-16,0 6 6 15,0 3-5-15,-9-1 0 16,-3-4-1-16,6-2-17 16,6-3-154-16,0-7-149 0,11-12-356 0</inkml:trace>
  <inkml:trace contextRef="#ctx0" brushRef="#br0" timeOffset="2252.6837">19534 11157 806 0,'0'0'101'15,"0"0"-72"-15,0 0-7 16,0 0 73-16,0 0 17 16,0 0-33-16,80 7-12 15,-60-23-26-15,-4-3-17 0,-4-3-12 16,-7-4-3-1,-2 1-7-15,-3-2 20 0,-3 4-3 16,-9 6 36-16,-7 6 18 16,-3 8 13-16,-1 3 20 15,-4 10-62-15,2 17-15 16,2 8 18-16,8 11-1 16,6 4 1-16,9 3-9 15,0-3-12-15,20-4-12 16,10-8-5-16,4-7-3 15,10-9-4-15,3-8-4 16,2-8-7-16,-3-6-30 16,-4 0-47-16,-5-9-94 15,-11-2-151-15,-15 1-283 0</inkml:trace>
  <inkml:trace contextRef="#ctx0" brushRef="#br0" timeOffset="2511.1546">19270 12039 1104 0,'0'0'152'16,"0"0"-93"-16,0 0 88 16,109 5 52-16,-37-30-53 0,20-14-60 15,-4-4-37 1,-9 3-20-16,-13 3-14 15,-17 7-9-15,-1 0-6 0,-1-2 0 16,-12 6-29-16,-12 9-64 16,-11 8-80-16,-12 9-128 15,-3 10-203-15,-17 7-142 0</inkml:trace>
  <inkml:trace contextRef="#ctx0" brushRef="#br0" timeOffset="2680.3001">19280 12297 1134 0,'0'0'168'15,"108"-30"-120"-15,-1-21-6 0,17-15 81 16,-2-6-8 0,-29 12-54-16,-31 18-40 0,-5 8-21 15,-22 13-34-15,-7 4-274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16:05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23631 6496 224 0,'0'0'147'16,"0"0"-75"-16,0 0 45 16,0 0-6-16,0 0 3 15,0 0-37-15,-35-25-1 16,27 23 2-16,-2-1 13 15,1 1-36-15,-4 0 10 16,-1 2 5-16,-2 0-2 16,-5 0-3-16,-5 5-30 15,-5 4 6-15,-2 6-5 16,-3 0 1-16,1 4-10 16,0 1 11-16,3-1 3 15,2 2-6-15,4 1-7 16,5 0-6-16,2-1-5 0,4 0 1 15,3 2-2 1,3 1-5-16,3 1 0 0,3 2-1 16,2 2 0-16,1-3 5 15,0 2-5-15,0 2 3 16,6-1-4-16,4 1 0 16,3 3 3-16,2 0-5 15,5-1 6-15,-1 2 2 16,4-2-6-16,-1-1-2 15,2 0-1-15,-2-1-5 16,4-4 7-16,-3 0-8 16,0-5 1-16,-1-4 9 0,1-1-10 15,-1-7 1-15,0-1 18 16,-1-4-4-16,3-1 1 16,-2-3-3-16,1 0-3 15,-2 0 1-15,1-3 6 16,2-7-3-16,0-6-1 15,-2-4 0-15,2-1 2 16,-3 1-5-16,-1-3 6 16,-3 0-2-16,-3-1 5 15,-1 2 0-15,-2-4 6 16,-1 1-4-16,-1 0-5 16,-2 0 2-16,-1-2 0 15,0 3 2-15,-3-3-6 0,-1 2-5 16,-2-1 11-1,0-2-6-15,0-1-13 0,-2 2 11 16,-7-2-6-16,2 3-5 16,-2 3-1-16,1 1 1 15,-2 3 9-15,1-1 1 16,-2 3-10-16,-2-1 7 16,0 3-7-16,-2 0 5 15,0 2-5-15,0 2 0 16,0 2 0-16,0-2 0 15,0 5 0-15,0-2 1 16,2 2 4-16,0 2-6 16,1 0 0-16,1 2 0 0,-4 2 0 15,-5 0-6 1,-36 45-58-16,2 2-152 16,-14 3-679-16</inkml:trace>
  <inkml:trace contextRef="#ctx0" brushRef="#br0" timeOffset="9696.7436">20747 6537 869 0,'0'0'240'15,"0"0"-152"-15,0 0-5 16,0 0 47-16,0 0 15 0,0 0-18 16,-32-5-50-1,32 5-40-15,0 0-28 0,0 0-9 16,0 0-11-16,6 0-97 15,36 0-145-15,1 0-65 16,2 0-456-16</inkml:trace>
  <inkml:trace contextRef="#ctx0" brushRef="#br0" timeOffset="9875.0025">21576 6549 1164 0,'0'0'149'0,"0"0"-149"16,0 0 0-16,0 0-15 15,0 0 4-15,0 0-49 16,96-4-154-16,-59-4-346 16</inkml:trace>
  <inkml:trace contextRef="#ctx0" brushRef="#br0" timeOffset="10077.0311">22350 6684 876 0,'0'0'163'0,"0"0"-81"0,0 0 34 15,0 0 41-15,0 0-56 16,0 0-76-16,0 0-25 15,0 2-94-15,0 3-89 16,0 0-110-16,0 3-100 0</inkml:trace>
  <inkml:trace contextRef="#ctx0" brushRef="#br0" timeOffset="10249.5919">22261 6861 628 0,'0'0'151'0,"0"0"-76"16,0 0 16-16,0 0 31 16,0 0-4-16,0 0-73 0,0 0-45 15,-45 17-7-15,21-10-96 16,-1-3-161-16,-1-1-364 0</inkml:trace>
  <inkml:trace contextRef="#ctx0" brushRef="#br0" timeOffset="10432.9492">21572 6947 856 0,'0'0'134'0,"0"0"-101"0,0 0-32 15,0 0 10-15,0 0-11 16,0 0-55-16,0 0-165 15,-28 0-523-15</inkml:trace>
  <inkml:trace contextRef="#ctx0" brushRef="#br0" timeOffset="10585.5276">21393 6900 725 0,'0'0'107'0,"0"0"-73"15,0 0 14-15,0 0 16 16,0 0-51-16,0 0-13 16,0 0-106-16,-19-59-211 0</inkml:trace>
  <inkml:trace contextRef="#ctx0" brushRef="#br0" timeOffset="10771.2309">21224 6505 831 0,'0'0'111'0,"0"0"-68"16,0 0 83-16,0 0-27 15,0 0-47-15,0 0-33 16,0 0-19-16,-49-55-42 0,49 38-138 16,0 3-119-1,0-2-360-15</inkml:trace>
  <inkml:trace contextRef="#ctx0" brushRef="#br0" timeOffset="10910.0144">21313 6320 552 0,'0'0'89'0,"0"0"-72"16,0 0-17-16,0 0 0 15,0 0 0-15,0 0-43 16,0 0-214-16</inkml:trace>
  <inkml:trace contextRef="#ctx0" brushRef="#br0" timeOffset="11218.4682">21782 6523 1020 0,'0'0'205'16,"0"0"-15"-16,0 0 29 16,0 0-11-16,0 0-17 15,0 0-60-15,0 0-80 16,-25-15-51-16,25 29-13 16,0 6 13-16,3 8 0 15,5 3 1-15,0 3 8 16,-1-2-8-16,1 0 0 0,1-3-1 15,-3-3 0 1,1-6-68-16,-2-4-70 0,-5-4-89 16,0-6-266-16,-3-6-56 15</inkml:trace>
  <inkml:trace contextRef="#ctx0" brushRef="#br0" timeOffset="11398.9351">21539 6704 880 0,'0'0'394'16,"0"0"-317"-16,0 0-48 15,0 0 27-15,92-22 21 0,-47 10-32 16,4 0-30 0,8 2-15-16,25-3-64 0,-15 4-216 15,-10 1-369-15</inkml:trace>
  <inkml:trace contextRef="#ctx0" brushRef="#br0" timeOffset="11637.9708">22341 6621 651 0,'0'0'879'0,"0"0"-765"16,0 0-78-16,0 0-7 15,0 0 95-15,0 0-27 16,0 0-35-16,12 90-31 0,-7-68-16 16,2-1-13-16,-1-4-2 15,-2 0 0-15,-2-2-20 16,-2 0-83-16,0-1-83 16,-6-7-211-16,-7-4-305 0</inkml:trace>
  <inkml:trace contextRef="#ctx0" brushRef="#br0" timeOffset="11808.2306">22140 6799 901 0,'0'0'566'0,"0"0"-518"16,0 0-47-16,0 0 17 15,0 0 34-15,89-19-27 16,-57 10-25-16,3-3-40 15,-6 2-269-15,-13-1-504 0</inkml:trace>
  <inkml:trace contextRef="#ctx0" brushRef="#br0" timeOffset="12156.5381">21133 6774 1175 0,'0'0'247'15,"0"0"-121"-15,0 0-78 16,0 0 18-16,0 0 52 16,0 0-22-16,42 82-40 15,-25-53-31-15,0-2-13 16,-4 0-11-16,-2-2-1 0,-7-2-38 16,-2-2-91-1,-2 2-126-15,-15-9-112 0,-4-5-270 16</inkml:trace>
  <inkml:trace contextRef="#ctx0" brushRef="#br0" timeOffset="12308.041">20961 6916 983 0,'0'0'113'0,"0"0"-105"15,0 0-7-15,0 0 8 16,0 0-8-16,91-94-1 0,-61 69-160 15,-7-2-577-15</inkml:trace>
  <inkml:trace contextRef="#ctx0" brushRef="#br0" timeOffset="14358.2622">20178 9614 821 0,'0'0'181'0,"0"0"17"15,0 0 56-15,0 0-27 16,0 0-42-16,0 0-49 16,0 0-61-16,-22-24-46 0,22 39-28 15,13 11 21-15,4 6 11 16,4 6-15-16,0 1-8 15,-3 1-9-15,-1-3-1 16,-4-5-13-16,-3-3-82 16,-4-7-83-16,-6 0-135 15,0-8-204-15,-12-5-221 0</inkml:trace>
  <inkml:trace contextRef="#ctx0" brushRef="#br0" timeOffset="14527.7136">19987 9794 542 0,'0'0'400'0,"0"0"-278"0,0 0-71 15,0 0 39-15,0 0 0 16,99-37-47-16,-46 16-28 16,10-3-15-16,34-14-44 15,-13 5-172-15,-13 4-330 0</inkml:trace>
  <inkml:trace contextRef="#ctx0" brushRef="#br0" timeOffset="14748.5809">20731 9264 1152 0,'0'0'284'0,"0"0"-117"0,0 0-78 16,0 0 50-16,0 0-32 15,39 100-47-15,-12-59-21 16,3 1-23-16,-3 0-14 16,0-3-1-16,-6-3-1 15,-2-5-43-15,-11 3-117 16,-5-9-178-16,-3-5-275 0</inkml:trace>
  <inkml:trace contextRef="#ctx0" brushRef="#br0" timeOffset="14912.2883">20695 9590 785 0,'0'0'267'16,"0"0"-182"-16,0 0-7 0,80-58-33 16,-41 37-26-16,1 1-19 15,11 7-3-15,-12 4-168 16,-12 9-528-16</inkml:trace>
  <inkml:trace contextRef="#ctx0" brushRef="#br0" timeOffset="15183.7423">20519 10103 1375 0,'0'0'240'0,"0"0"-198"16,0 0 28-16,0 0 55 15,26 92 13-15,-6-56-57 16,-1 1-37-16,-2 0-28 16,0 2-6-16,-5-2-8 15,-3-3-2-15,-1-5-66 16,-7-3-90-16,-1-4-135 15,-13-9-247-15,-5-7-469 0</inkml:trace>
  <inkml:trace contextRef="#ctx0" brushRef="#br0" timeOffset="15341.2378">20337 10369 823 0,'0'0'179'16,"0"0"-124"-16,0 0-22 15,107-61-11-15,-47 38-5 16,7 1-17-16,27-10-16 16,-17 3-201-16,-13 6-495 0</inkml:trace>
  <inkml:trace contextRef="#ctx0" brushRef="#br0" timeOffset="15557.4063">21029 9960 918 0,'0'0'489'0,"0"0"-308"16,0 0-58-16,0 0-34 15,0 0 35-15,0 0-42 16,47 97-22-16,-20-61-17 16,3 0-23-16,-2-3-19 15,-4-2 6-15,-1-3-7 16,-7-5-66-16,-10 1-102 15,-5-7-209-15,-1-8-272 0</inkml:trace>
  <inkml:trace contextRef="#ctx0" brushRef="#br0" timeOffset="15724.1518">20936 10193 1144 0,'0'0'129'15,"0"0"-103"-15,0 0-13 16,126-97-6-16,-70 58-7 16,26-24-30-16,-15 10-148 15,-10 1-349-15</inkml:trace>
  <inkml:trace contextRef="#ctx0" brushRef="#br0" timeOffset="16337.3384">21178 8802 785 0,'0'0'112'16,"-99"-20"-16"-16,22 8 76 16,-23-1-30-16,-16 7-44 15,-11 6-19-15,3 12-15 16,3 19-16-16,12 17-9 15,2 10-7-15,4 14-6 16,6 12 11-16,6 14 15 16,10 12-6-16,10 14 5 15,11 2-3-15,15 0 8 0,20 0-2 16,19 1 16-16,6 1 4 16,30 2-13-16,12 4-16 15,14-4 1-15,9-2-12 16,10-9-7-16,11-12 4 15,12-15 5-15,13-10-9 16,15-14-1-16,14-15-14 16,5-20-6-16,1-15 5 15,-5-14 2-15,-9-4 0 16,-5-22 2-16,-6-18 0 16,-7-16 0-16,-4-12 12 15,-6-10-11-15,-10-10-1 16,-15-11-3-16,-15-13-10 15,-13-14 11-15,-12-16-4 16,-9-7-3-16,-9-8 1 16,-5 0 1-16,-13 0-7 0,-3 4 7 15,-20 8 1-15,-25 10 9 16,-23 10 14-16,-21 15-14 16,-24 18-7-16,-16 22-10 15,-13 20 1-15,-13 27-1 16,-14 23-1-16,-16 34 0 15,-17 34-26-15,-16 35-47 16,-8 37-55-16,-11 31-65 16,62-30-148-16,19-16-594 0</inkml:trace>
  <inkml:trace contextRef="#ctx0" brushRef="#br0" timeOffset="36715.6519">16731 16298 209 0,'0'0'254'15,"0"0"-137"-15,0 0-26 16,0 0 16-16,0 0-22 15,-11-3-23-15,7-1-4 16,0-1-7-16,1-2-12 16,-2-2-9-16,-1-1-1 15,-1-1 27-15,0-1-6 16,-1 1-24-16,-4-4 4 16,2 3-13-16,-2-3-9 15,-3-2 0-15,0 1-2 0,-2-2 3 16,3 1 0-1,-4-3-1-15,-1-1-2 0,3-3 3 16,-3-1-2-16,1-3 5 16,-3-1-5-16,1-2 0 15,0 1 2-15,1-1 4 16,-2-1-3-16,3 3 15 16,-1-1-8-16,2 2-2 15,-1 4-1-15,0-1-1 16,2 4-4-16,1 2-7 15,2-2 6-15,-1 1-2 16,1-1-5-16,1-2-1 0,0 1 0 16,1 0 0-1,1 1 0-15,1 2 0 0,2-1 0 16,0 1 0-16,0 2 0 16,4-1 0-16,-3 0 0 15,3 1 2-15,2-2-2 16,-1 1 0-16,2 0 0 15,0-2 1-15,0 2-1 16,0-1 0-16,0 2 0 16,4 3 0-16,4-1-1 15,-2 2 1-15,0 0 0 16,0 2 0-16,-2-1 0 16,3 1 0-16,0-1 0 15,0 1 0-15,-1-4 0 16,2 3 0-16,2-4 0 0,-1 2 0 15,0-1 0-15,3-1 0 16,-1 1 0-16,-1-3 0 16,2 1 0-16,-2 0 0 15,3-1 0-15,-3 0 0 16,2 0 1-16,-1-1-1 16,0 1 0-16,-2-3 0 15,1 0 1-15,-1-2 0 16,-3 0-1-16,0-2 0 15,1 0 1-15,-2 2-1 16,1-1 0-16,-1 1 0 16,-2 1 1-16,3 0-1 15,1 2 0-15,-3-1 0 0,0-3 1 16,2 2-1-16,-3 0 1 16,3-1 0-16,-1 3 0 15,0 0 0-15,-1 3 1 16,2 0-1-16,-1 1 0 15,1 0 1-15,3 0-1 16,-4 0-1-16,3-2 0 16,0-2 0-16,-1 1 0 15,-1-1 1-15,-3 2-1 16,0 0 0-16,-3 2 1 16,0 2 1-16,0 1-1 15,0 2 0-15,0 1 0 0,1 0 0 16,1-2 0-1,0-3 0-15,4 1 0 0,1-1-1 16,-1-1 0-16,1 1 0 16,1 3 0-16,2 0 0 15,-2 2 0-15,0 0 0 16,2 2 0-16,3-1 0 16,1 1 0-16,0-1 0 15,4 0 0-15,2 0-1 16,-1 1 1-16,1 4 0 15,2-1 0-15,-1 2-1 16,0 3 0-16,1 0 0 16,2 0 0-16,-2 0 0 15,1 3 0-15,2 3 1 16,0 7-1-16,-1-2 1 0,1 3-1 16,-3 3 0-1,1 0 0-15,-2 1 0 0,1 3 1 16,0 1 0-16,-2 0-2 15,1 1 1-15,-2-1 1 16,1 2-1-16,1-1 1 16,-5-1 1-16,2 0-1 15,-3-1 0-15,1-4-1 16,-2-2 1-16,-1-2 0 16,-2-4 0-16,-1 0 0 15,2-2 0-15,0 1 0 16,3-1 0-16,1 3 0 15,2-1 0-15,0 1 1 0,2 0-1 16,-1 0 0-16,-2 1 0 16,3-1-1-16,-3 1 1 15,-1 0 0-15,-2 1 0 16,0 0 0-16,-3 0 0 16,1 3-1-16,-3 1 0 15,-3-1 1-15,-2 0 0 16,-1 2-1-16,1-3 0 15,-4 2 1-15,0-2-1 16,0 0 1-16,0 0-1 16,0-2 1-16,-5 1 0 15,-1-2-1-15,-3 0 0 16,0-1-6-16,-2 1 6 0,-1-1-1 16,-1 0 1-16,-1-1 1 15,-2-2-1-15,2 0 1 16,-3 0 0-16,2-1-1 15,-4-2 2-15,3 1-1 16,-1 0 0-16,0-2 0 16,1 2 0-16,1-2 0 15,0-1 0-15,1 0 0 16,1 1 0-16,0-2 1 16,-2 0-1-16,4-1 0 15,-1 0 1-15,1 0 0 16,0 0 0-16,-2 0-1 15,2 0 1-15,1-1 0 16,-2-2 1-16,3 0-1 0,0 1 0 16,-2-1-1-16,4 2 1 15,-2-1-1-15,-1 0 0 16,-1 2 0-16,1-1 0 16,-3 1 0-16,-1-1 1 15,1 1-1-15,-1-1 0 16,2 1 0-16,0 0 0 15,2 0 0-15,2 0 1 16,0 0-1-16,4 0 0 16,1 0 0-16,0 0-1 15,2 1 0-15,-2 5-11 16,0 3 11-16,0 2 0 16,0 3-1-16,-1 3 1 0,1 1 0 15,3 0 1-15,0 2-2 16,0-1 1-16,0 0 0 15,0 1 0-15,5-2 1 16,0 0-1-16,1 1 1 16,-1-2-1-16,2 0 0 15,2-2 1-15,0 1-1 16,0-1-1-16,0 2 1 16,3-1 1-16,-2 0-1 15,3-2 1-15,-2 2-1 16,0-3 1-16,2 4 0 15,-1-2 0-15,1 2 0 16,1 0 0-16,0 2 0 0,0 1 0 16,0 0 0-16,-1 0 0 15,-1 0 0-15,-1-1 0 16,-1-3 1-16,-3 0-1 16,1-1 1-16,-2-1-1 15,-1-2-1-15,0 2 1 16,2 3 1-16,-2-2-1 15,1 2 0-15,-4 0 0 16,2 0 0-16,-1 0 0 16,-3 0 0-16,0 0 0 15,0-1 0-15,0 0 0 16,0 0 0-16,-5-1 1 16,-1-1-1-16,-3-1 1 15,2 1-1-15,-1-1 0 0,0-2 0 16,-1 1 1-16,-1 3-1 15,3 0 0-15,-5 1 0 16,3 3 0-16,0-1 0 16,-1 0 0-16,1 0 1 15,3-1-1-15,1 0-1 16,0-3 1-16,1 1 0 16,3-4 0-16,1 1 0 15,0-2 0-15,0 0-1 16,0 0 0-16,0 0 1 15,3-1 0-15,3 4 0 16,0-1 0-16,0 2 0 16,1 3 0-16,2 2 0 0,0 0 1 15,-1 1-1-15,-1-3 0 16,0 0 0-16,-1 0 0 16,-1-3 0-16,-2 1 0 15,-3-1 0-15,0-1 0 16,0 0 1-16,0-2-1 15,-1 1 1-15,-8-2 0 16,0-3 0-16,-2 2 0 16,1 1 0-16,-5-2 0 15,0-1 0-15,0 2 1 16,1-3-1-16,-3-2-1 16,2-2 1-16,-5-2 0 15,3 0 5-15,-1 0-5 0,-2 0 0 16,1-2 0-1,-1-2 0-15,0-1 1 0,1 2-1 16,-1-2 0-16,1-1 0 16,-1 1 0-16,1-3 0 15,-1 3 1-15,2-2-1 16,1-1 0-16,-2 1 1 16,2-3-1-16,0 0 6 15,-1-3-6-15,1 0 5 16,0-1-4-16,1 2 8 15,2-1-4-15,1 1 1 16,1 3 0-16,3-1 3 16,-1 0 1-16,2 0-1 15,-1 1 1-15,-1-3 4 16,5 0-6-16,-1 1 1 0,0 2-3 16,3-2 6-1,0 3-7-15,2 1-5 0,-1 2 1 16,2 0-1-16,0 2-1 15,0 1 0-15,0 2-48 16,0 0-89-16,0 2-108 16,3 6-69-16,0 2-590 0</inkml:trace>
  <inkml:trace contextRef="#ctx0" brushRef="#br0" timeOffset="42264.9726">15749 15859 22 0,'0'0'278'15,"0"0"-181"-15,0 0-39 16,0 0-9-16,0 0 10 0,0 0-14 16,0 0 1-16,-29 38 4 15,26-21-6-15,3 3-1 16,0 2-11-16,0 5-6 15,0 2-5-15,4 3-2 16,7 3 0-16,4-1-8 16,0-2 7-16,0 2 2 15,0-5-11-15,3 3-1 16,-1-3 2-16,2 2 5 16,0 1-6-16,-2-1 4 15,2 0-6-15,-2 0-6 16,-1-1 7-16,0 1-2 15,0 0-4-15,1 0 9 0,-1-1-1 16,-2 0-4 0,1-1-5-16,0-1 6 0,-1-3-5 15,1 1-1-15,-1-1 1 16,0-1-1-16,-1-1 6 16,4 0-7-16,-2-2 2 15,3-1-1-15,-1 2 0 16,0-1 6-16,0 0-5 15,-1-3-1-15,2 1 0 16,-1-2 0-16,-1 0 0 16,0-5 8-16,4 3-8 15,-1-1 0-15,-1 0 7 16,1 0-8-16,-1 0 2 0,2-2-1 16,0 2 7-1,-3-1-7-15,2 1 2 0,-1-2-2 16,-1 1 5-16,0-1-5 15,-1 2 8-15,1 2-8 16,0-1 9-16,1 2-4 16,-3 0 3-16,1 2-8 15,-1-4 6-15,1 3-5 16,-1-1 11-16,0 0 8 16,0-2-13-16,-3-3-8 15,3-1 2-15,-2 0-1 16,2-2 1-16,2-1 5 15,-2 0 0-15,-1-1-6 16,-3 0 0-16,2-4 0 16,-4 0 0-16,-1-2 0 0,1 2 0 15,-1-3 0-15,0 0 1 16,1 0 0-16,3 0 0 16,2 0-1-16,3 0 0 15,0 0-1-15,0 0 1 16,-1 0-1-16,-2 0 1 15,-2 0-1-15,0 0 0 16,-1 0 0-16,1-6 0 16,1 2 1-16,4-3-1 15,0 4 1-15,2-4-1 16,0 5 0-16,0-5 0 16,0 3-2-16,1-2 1 15,1 3 0-15,0-4 0 0,1 3 0 16,2-2-9-1,1-2 9-15,-2 0 1 0,2-2-1 16,-3-2-8-16,1 1 8 16,-5-3-17-16,1 0 11 15,-1-3 0-15,-2 2 7 16,2-6-1-16,-2 1 0 16,2 0 1-16,1-1-1 15,0-2 1-15,0 3 2 16,2-7-2-16,2 4 1 15,-1-2 1-15,2 3-2 16,-3 2 1-16,1 1-1 0,-1-1 0 16,-3 4 0-1,1 2 0-15,-1 1-6 0,-3 4 5 16,0 2-17-16,-5-1 5 16,1 3 7-16,-5-1 5 15,4 0 0-15,-2-2 0 16,1-1 0-16,1-3-1 15,-1-1 1-15,2-4-1 16,2 1-5-16,-2-3 6 16,4 1 0-16,-1-1-1 15,1 3 2-15,-2-1 0 16,0 2 0-16,3 1 0 16,-3 0 0-16,1 1-1 0,-2 4 1 15,-2-1 0 1,-1 2 0-16,-2-1 0 0,0 2 0 15,1-1 0-15,-3-1 0 16,2-3 0-16,1 2 0 16,0-3 1-16,-1-1-1 15,2 0 0-15,0 1 0 16,-1-3 0-16,0-1 0 16,1-1 0-16,0-2 0 15,1 0 0-15,-2 0 0 16,1-2 0-16,-2 1 0 15,-2 0 0-15,2-1 2 16,-2 0-1-16,-2 0-1 16,1 2 0-16,-2-3 0 0,0 0 0 15,0 2 1-15,-1-3 0 16,1 0-1-16,-2-1 0 16,0 0 1-16,0-1-1 15,0 0 6-15,0 3-4 16,0 0 15-16,0 3-3 15,0-1 5-15,-2 1-3 16,2 1-1-16,-1-3-1 16,1 2 6-16,0-2-8 15,0 0 2-15,0-2 1 16,0 1-6-16,0-1 1 16,0-1 0-16,0 2-3 15,0-2 0-15,0 1-5 0,0-2 4 16,0 1 1-16,0-2-6 15,0 1 5-15,0 0-5 16,0 0 1-16,0 4 5 16,0 1-6-16,0 2 1 15,0 4-1-15,0-1 5 16,0 1-4-16,0 1-1 16,0 0-1-16,0-2 1 15,0 2 0-15,1-1 0 16,1 1 0-16,0-2 0 15,2 2 0-15,-1 0 5 16,0-2-4-16,0 1-1 16,1-1 5-16,0-1 0 0,0 0 1 15,-1-3-6 1,-2 1 5-16,2-1-5 0,-1 1 2 16,-1-1 4-1,-1 0-6-15,0-1 9 0,0 1-2 16,0-3-7-1,0-1 6-15,0-2-7 0,0-5 1 16,0 2 0-16,-1-3-1 16,-3-1 1-16,2 2 0 15,0 2-1-15,2 2 1 16,-1 0-1-16,1 3 0 16,0 1 0-16,-3 2 2 15,2 0-1-15,-3 1 6 16,3 0-7-16,-4-3 2 15,2 3-2-15,-1-4 1 0,0 1 0 16,0 0-1-16,-1 2 1 16,0-1-1-16,-2 3 0 15,2-1 1-15,0 1 0 16,-1 1 0-16,1-3 6 16,0-1-5-16,1 1-1 15,2-1 0-15,1 0 0 16,1 3-1-16,0-1 1 15,0 3-1-15,0 0 1 16,0 2-1-16,0-1 1 16,0 1 1-16,0 3 5 15,-2-2-6-15,1-1 0 16,-1 1 0-16,1-1 1 16,1 1 5-16,-2 0-6 0,-1-1 11 15,2 3 7-15,-4-2 0 16,1 0-7-16,1 0 2 15,-2-2 1-15,-1-1-7 16,0 0 0-16,-2-3 3 16,-1 1-2-16,0-3-2 15,0 3-6-15,0 1 0 16,0 1 1-16,-3 1-1 16,3 2 0-16,-3 1 0 15,4 2 1-15,-3 0-1 16,2 1 6-16,-4-1-6 15,2 4 1-15,-1-3-1 16,-5 1 0-16,4 1 0 16,-5-1 1-16,3 3-1 0,-1-2-1 15,-2 3 1-15,3-1 0 16,-1 1 0-16,-1 2-1 16,-1-2 1-16,2 3-1 15,-2-2 0-15,1 1 0 16,-2 3 0-16,1 0 0 15,2 0-1-15,-2 0 1 16,1 0 0-16,0 0 0 16,2 0-1-16,-3 0 0 15,1 0 0-15,-2 3-5 16,4 2 5-16,-1 1 1 16,1 0-1-16,1-1 0 0,2 1 1 15,-1-1-1-15,1 1 0 16,0 1-1-16,0 2 1 15,-1-2 0-15,-1 3 0 16,2 2 0-16,-1-1-1 16,2 0 1-16,2 1 0 15,1-2 0-15,0 1 0 16,2 0-5-16,3 1-1 16,-1 2 7-16,1 0-6 15,0 1 4-15,0 1-5 16,3 2 6-16,-2-1 0 15,2 2 0-15,0-1 0 0,0 1 0 16,0-2 1-16,0 0-1 16,6-1 0-16,2 1 0 15,-2 0 1-15,1 1-1 16,1 1 1-16,2-2 0 16,-1 2 0-16,3 0-1 15,1 1 0-15,0-3 1 16,3 4-1-16,0-1 0 15,0 0 1-15,1 0 0 16,-1 0 0-16,-1 4 1 16,2-3-1-16,-2 0 0 15,-2 0 0-15,-1 1 0 16,0-2 0-16,-2 1 0 0,1 4 0 16,-1-1 0-16,-1 1-1 15,-1 2 1-15,1 0-2 16,-1 2 2-16,2 0 0 15,-3 1 0-15,2 0 0 16,-3 1 0-16,3-1-1 16,-2-1 1-16,2 1 0 15,-1-1 0-15,-2-2 0 16,1 1 0-16,2 0 0 16,-2-2 0-16,3 3 0 15,0-2 0-15,-2-1 0 16,2-2 0-16,-3 2 1 15,4-4-1-15,-5 2-1 16,0 1 1-16,0-2 0 16,-1 3 1-16,0 0-1 0,-1 0 0 15,1 1 0 1,-4-1-1-16,1 2 2 0,-1-2-2 16,-1 1 2-16,0 0-1 15,0-1 0-15,0 1 2 16,0 0-1-16,0 0-1 15,-1 0 1-15,-2-2-1 16,1 1 1-16,1-3-1 16,-1-1 0-16,1-3 0 15,-1 1-1-15,1-3 0 16,1 1 0-16,0-3-1 16,0 0-6-16,0-1-5 15,0 0 6-15,0 1-3 0,0-3-2 16,0 0 0-16,-2-1 1 15,-1 2-2-15,-4-1 7 16,1 1-6-16,0 1 6 16,-2 1 5-16,-2 1-7 15,1 1 6-15,-1 1 1 16,-2 3-6-16,1-4 6 16,-1 3-5-16,1-1-10 15,0 0-9-15,-1-2 11 16,3 2 3-16,0-2 1 15,0 0-1-15,1-2 5 16,1-2 5-16,1 0-1 0,0-4 1 16,-1 0-2-1,1 0 2-15,0 1-5 0,-1-3 5 16,-2 3-1-16,1-1 1 16,-2 1-6-16,2 1 6 15,-2 0 1-15,2 1-1 16,1-1 0-16,-1 1 1 15,-1 1-9-15,4-1 9 16,-3-1 0-16,1 2-1 16,1-3 0-16,0 3 0 15,0 1 0-15,0 0 0 16,0 1 0-16,-1-1 0 16,-1 2-12-16,2-2-3 15,0 0 9-15,-1 0-2 16,0-3 0-16,3 0 8 0,1 0 0 15,0-3-9-15,0 2-3 16,0-3 5-16,0 1 1 16,2 1 6-16,-5-1-5 15,2 1 5-15,0-1 1 16,0 1 0-16,-2 2 0 16,0 2 0-16,-1-4 0 15,-1 2 0-15,0 1-1 16,1 1 1-16,-3 1-1 15,2 0-8-15,-2 0 8 16,-2 0-11-16,4 0 6 16,-2 0 5-16,-2 2-8 15,2-3 2-15,0-2 7 16,-1-1-1-16,0-2 1 0,1-3-1 16,-2-1 1-16,1-3 0 15,2-1 0-15,-2 0 1 16,1 0 0-16,1 0-1 15,1 0 2-15,-1 0-2 16,-2 0 1-16,1 0-1 16,1 0 0-16,-2 0 1 15,0 0-1-15,0 2 0 16,-2 0 1-16,2-2-1 16,-2 0 0-16,1 0 0 15,-2 0 1-15,1 0 0 16,0 0 0-16,-2-4 0 15,2-1 0-15,0 0 0 0,0 1 8 16,-1-2-8-16,0 1 8 16,0 2-8-16,-2-1-1 15,0-3 1-15,-1 4 0 16,0-3 0-16,-2 2 1 16,0-5-1-16,0 4-1 15,-1-4 1-15,-1 2 0 16,2-3 0-16,-2 2-1 15,-1-4 1-15,2 2-1 16,-2-2 1-16,-1-2 1 16,4 2-1-16,-1-3 7 0,3 2 3 15,2-3 2 1,0 4-7-16,1-2-3 0,-2 0-2 16,1 1 1-1,-1 1-1-15,-1-1 7 0,-1-1-8 16,0 1 1-16,1 0 1 15,0-2-2-15,-1 0 1 16,3 1 5-16,2 2 4 16,0-2-1-16,1 1 3 15,1 1-2-15,-2-2 0 16,2 2 2-16,-1-1-11 16,-1-1 1-16,1 2 4 15,-1-3-5-15,2 3 6 16,0 0-6-16,0-2 0 15,2 2 0-15,-3-3 5 0,1 3-5 16,1-4 1-16,-1 2-1 16,-2-2 1-16,2 1-1 15,-2-1 0-15,1 1-1 16,-2 1 2-16,1 0-2 16,1-1 1-16,-2 3 0 15,0 0-1-15,-1-1 1 16,3-1-1-16,-1-1 1 15,0 1-1-15,3 0 0 16,0 1 0-16,0 2 0 16,3 0 1-16,1 4 0 15,-2 0-1-15,3 0 1 16,1 2-1-16,-2-3 0 0,-2 2 2 16,1 0 0-1,-1-2-1-15,1 1 1 0,-1 1-1 16,1 0-1-16,1 2 6 15,0-2 1-15,1 2-1 16,1 2 2-16,-2-1-6 16,3 2-1-16,-1-1 0 15,1 2 0-15,0 0 7 16,0 0-6-16,0 0-1 16,0 0 0-16,0 0-1 15,-1 0-1-15,0 2-6 16,1 4 6-16,-1 4 0 15,-1 0 0-15,1 3 0 16,0 0 0-16,2 2 1 0,0-3 0 16,2 1-1-16,0-1 0 15,0 2-6-15,0 0 6 16,0 0 1-16,11 5-28 16,-2-5-120-16,1-4-212 0</inkml:trace>
  <inkml:trace contextRef="#ctx0" brushRef="#br0" timeOffset="52575.2278">16260 15422 90 0,'0'0'134'0,"0"0"-46"0,0 0-2 15,0 0-22-15,0 0-11 16,0 0-2-16,0 0-24 16,0 2-18-16,0-1-9 15,2 1 1-15,9 3 0 16,3-1-1-16,7-2-7 15,5 1-43-15,21-3-67 16,-7 0-98-16,0 0 0 0</inkml:trace>
  <inkml:trace contextRef="#ctx0" brushRef="#br0" timeOffset="52738.0704">16730 15398 20 0,'0'0'90'15,"0"0"-1"-15,0 0 44 0,0 0-10 16,0 0-21-16,0 0-33 15,84 17-30-15,-68-10-16 16,0 0-11-16,7 0-11 16,2 1 0-16,6-2-1 15,18 2-52-15,-7-1-106 16,-4-2-334-16</inkml:trace>
  <inkml:trace contextRef="#ctx0" brushRef="#br0" timeOffset="52919.7112">17469 15461 474 0,'0'0'76'15,"0"0"-19"-15,0 0 12 16,0 0-26-16,0 0-20 16,0 0-13-16,92-3-9 15,-69-5-1-15,12-4-38 16,-2 3-98-16,-5-1-186 0</inkml:trace>
  <inkml:trace contextRef="#ctx0" brushRef="#br0" timeOffset="53076.1426">18019 15369 494 0,'0'0'105'15,"0"0"-67"-15,0 0 34 16,0 0 13-16,0 0-47 15,0 0-34-15,0 0-4 16,80-46-111-16,-62 34-234 0</inkml:trace>
  <inkml:trace contextRef="#ctx0" brushRef="#br0" timeOffset="53256.9442">18456 15087 863 0,'0'0'143'0,"0"0"-101"0,0 0-29 15,0 0-11-15,0 0-2 16,0 0-40-16,21-90-90 16,-18 62-165-16</inkml:trace>
  <inkml:trace contextRef="#ctx0" brushRef="#br0" timeOffset="53436.7741">18470 14275 924 0,'0'0'133'0,"0"0"-65"0,0 0-15 15,0 0-11-15,0 0-42 16,-41-74-13-16,26 35-98 15,3 3-118 1,-1 1-134-16</inkml:trace>
  <inkml:trace contextRef="#ctx0" brushRef="#br0" timeOffset="53648.2247">17990 13421 696 0,'0'0'99'0,"0"0"-27"0,-100-27 54 16,56 14-26-16,-2-1-44 16,1-1-35-1,0-4-14-15,-4-2-7 0,-4-4-30 16,-3-5-50-16,-4-2-86 16,-24-14-33-16,16 7-44 15,8 7-3-15</inkml:trace>
  <inkml:trace contextRef="#ctx0" brushRef="#br0" timeOffset="53960.9064">17021 13029 87 0,'0'0'184'0,"-97"0"-34"16,36 0-4-16,-1 0-33 15,1 2 5-15,2 8-23 16,-1 4-22-16,0 3-21 16,1 3-31-16,-6 6-12 15,-2 6-9-15,-16 14-10 0,-16 16-62 16,-14 13-20-16,11-4-2 15,21-13 16-15,25-19 36 16,16-9 23-16,-6 5 11 16,-5 3-7-16,-1 4-37 15,6-1-17-15,6 1-18 16,10-3 28-16,4 1 25 16,7-2 34-16,1-4 26 15,4 2 20-15,0-4 13 16,0 1-9-16,1-2 5 15,1 3-32-15,1 3-17 16,3 3-6-16,-2 29-12 16,4-12-70-16,-1-1-132 0</inkml:trace>
  <inkml:trace contextRef="#ctx0" brushRef="#br0" timeOffset="54168.3628">15674 15238 377 0,'0'0'108'0,"0"0"-76"15,0 0 15-15,100 85 25 16,-64-56-38-16,4 6-20 16,2 0-7-16,3 4-6 15,1-2-1-15,24 13-23 0,-14-11-84 16,-7-6-221-16</inkml:trace>
  <inkml:trace contextRef="#ctx0" brushRef="#br0" timeOffset="54331.354">16535 15670 515 0,'0'0'124'0,"0"0"-26"15,0 0 38-15,0 0 12 16,0 0-47-16,0 0-51 15,62-84-35-15,-46 67-15 16,11-7-43-16,-4 8-101 0,-2-1-194 16</inkml:trace>
  <inkml:trace contextRef="#ctx0" brushRef="#br0" timeOffset="54502.4618">16958 15413 614 0,'0'0'533'16,"0"0"-475"-16,0 0-40 15,0 0-18-15,0 0 0 16,0 0-59-16,0 0-161 16,-17 31-616-16</inkml:trace>
  <inkml:trace contextRef="#ctx0" brushRef="#br0" timeOffset="69368.9135">11794 12305 772 0,'0'0'234'0,"0"0"-30"15,0 0-35-15,0 0-38 16,-7-33-40-16,22 5 3 16,7-6-11-16,8-5-17 15,7-2-27-15,5-2-8 16,2 2-8-16,3 2-8 15,-2 1-6-15,-5 5-3 16,-1 5-6-16,-9 4 0 16,-5 6-28-16,-4 5-60 15,-7 6-81-15,-6 7-132 16,-6 0-105-16,-2 7-349 0</inkml:trace>
  <inkml:trace contextRef="#ctx0" brushRef="#br0" timeOffset="69570.83">11977 12434 763 0,'0'0'91'0,"0"0"-43"16,0 0 77-16,0 0 34 16,92-62-15-16,-58 26-59 15,2-7-34-15,2 0-25 16,-2-1-13-16,-1 5-12 0,-6 4-1 15,1-1-115-15,-6 11-159 16,-10 2-588-16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17:29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 4824 209 0,'0'0'120'0,"0"0"-104"15,0 0-9-15,0 0 34 16,0 0 49-16,99 39-6 16,-62-32-3-16,5 1-5 15,6-2 1-15,5-1 14 16,5-2-25-16,2 0-21 15,3-3 16-15,-1 0-12 16,3 0-16-16,4 0-9 16,12 0 6-16,17 0 2 15,-7 0-2-15,-11 0-12 16,-12 0-7-16,-11 0-2 16,5 0-9-16,9 1 0 15,2 5 0-15,-6 0 1 16,6-1-1-16,-6-1 6 15,-1 1-5-15,-5-2 7 16,-3 0 5-16,2-3 3 16,-1 0 12-16,1 0-8 0,1 0-5 15,2-3-5-15,1-6 4 16,0-1-2-16,-1-1-5 16,1 0-6-16,-4-1 8 15,1 1-3-15,3-2 1 16,-3 1-1-16,4 0 0 15,0 1-5-15,0 2 1 16,-2 0-1-16,3 2 0 16,-5-1 1-16,0 5-1 15,-3-2 0-15,0 4 0 0,-2-1 0 16,3 2 0-16,-4 0-1 16,1 0 1-16,0 0-1 15,1 5 0-15,1-1 1 16,0 1-1-16,3 0 0 15,1-2 0-15,6-1 1 16,2 0-1-16,12-1 1 16,-6-1 0-16,-4 0-1 15,5 0 3-15,-14 0 3 16,11 1-6-16,0 2 10 16,-1-1-9-16,0 1 8 15,0-2 0-15,-1 0-9 16,-5-1 6-16,3 0 4 0,-5 0 2 15,0 0-11-15,-1-1 8 16,0-6 0-16,-1-1-3 16,2-1-5-16,1-1 12 15,-2-1-3-15,-3-1 2 16,-3 0-2-16,-1 0 3 16,-6 2-6-16,2 0 8 15,-1 1 12-15,-2 1-2 16,-1 2-4-16,3 0 9 15,-2 1-5-15,-1 0 0 16,1-1 13-16,0 3-12 16,-1-2-8-16,-1 2-5 15,4 0 15-15,-3 2-12 16,-1 1 3-16,-1-2 3 16,-3 1-7-16,-3 1-1 0,-2-2 13 15,-3-1-4-15,-3 1 20 16,0-1-12-16,-8 1-10 15,-4 0-8-15,-8 2 8 16,-2-1-5-16,-7 1-1 16,1-2-1-16,-4 2-3 15,1 0-1-15,-2 0-3 16,1 0-6-16,-1-1 0 16,2 1-1-16,2 0-75 15,1 0-119-15,0 3-185 16,-5 1-548-16</inkml:trace>
  <inkml:trace contextRef="#ctx0" brushRef="#br0" timeOffset="12259.165">15812 7366 418 0,'0'0'149'16,"0"0"-40"-16,0 0 70 15,0 0-34-15,0 0-41 16,-5-12-48-16,5 12-31 15,7 0-18-15,14 0 24 16,6 0 29-16,12 0 14 16,5 0-29-16,6 0 3 15,8 0 23-15,4-1-23 16,7-12-20-16,-1-5 1 16,1-5-4-16,0-8 6 15,-2-2-7-15,-6-4-9 16,-3-4-3-16,-7-1-2 0,-3-2 0 15,-8 1 2-15,-7 1 2 16,-9-2 5-16,-9 1 0 16,-8-4 0-16,-6-3-7 15,-1-3 0-15,-3-2-11 16,-10-3 0-16,-2 1-1 16,-3 3 1-16,0 0 0 15,-1 6-1-15,0 2 0 16,-3 5 0-16,-1 1 0 15,-3 3-1-15,-2 2-15 16,-2 2 4-16,-3 1 2 16,-1 4 6-16,-3 3 4 15,-3 3 1-15,-1 5 14 0,-1 5-15 16,-2 3-1-16,0 8-9 16,-3 1 10-16,0 0 0 15,-2 11-1-15,-1 8-5 16,3 2-7-16,-2 6 11 15,3 2 2-15,0 2-1 16,3 2 1-16,4-3 0 16,3 2 0-16,3 1 0 15,6 2 1-15,4 1-1 16,4 4 0-16,5 2 0 16,3 2 1-16,5 4-1 15,3 0 1-15,3 4-1 16,0 3 1-16,0 0-1 0,3 0 2 15,9-1-2 1,3 4-1-16,3 0 1 0,4 1-1 16,5 1 1-16,4 0 7 15,2-3-6-15,3-7 7 16,2-5-7-16,1-7 6 16,3-7-7-16,4-5 0 15,1-7 0-15,2-5 15 16,-3-6-2-16,0-2 0 15,-4-6 3-15,-3 0 12 16,-5-14-2-16,-1-1 4 16,-3-3-8-16,-5-4-6 15,-2 2-9-15,-4 2-5 0,-5 3-1 16,-4 5 0-16,-5 3-1 16,-3 4-39-16,-2 3-62 15,0 6-110-15,0 8-492 16,-7-2 53-16</inkml:trace>
  <inkml:trace contextRef="#ctx0" brushRef="#br0" timeOffset="44319.7135">7764 9994 136 0,'0'0'92'0,"0"0"-36"15,0 0 22-15,0 0-17 16,-11-24 2-16,7 19 2 16,-1 1-17-16,0-1 28 15,0 0-11-15,1 5 0 16,2-1 12-16,-1 1-8 15,2 0-15-15,-2 0-28 16,3 0 0-16,0 1-15 0,0 12-10 16,-2 5 9-16,2 7 2 15,0 6 7-15,0 5 0 16,0 2-4-16,5 1 1 16,1 3-3-16,0 1 9 15,1 1 0-15,-3 1-6 16,2-1-3-16,-1 1-3 15,-2-3-1-15,2-3-8 16,-4 0 0-16,2-5 2 16,0-1 3-16,-2-5-6 15,-1-2 1-15,0-7-1 16,0-1 1-16,0-3-1 0,0-1 1 16,0 0-1-16,0-2 0 15,0-1 0 1,0-1 0-16,0-2 0 0,0-1 0 15,0-1 0-15,0 1 0 16,0-1 0-16,0-1-1 16,0 2 1-16,0 1-1 15,0-1-5-15,0 0 5 16,0-4-7-16,0 2-1 16,0-2 8-16,0-1-6 15,0-2-3-15,0 0 8 16,2 0-4-16,-2 0 4 15,1 0 1-15,3 0-1 0,4 0 1 16,3 0 1 0,8 0 0-16,3 0 0 0,4-2 1 15,2-1 1-15,3 1-1 16,2-1 2-16,2 3 3 16,0-3-5-16,1 3 8 15,-1 0-9-15,2 0 7 16,-3 0 2-16,2 0-8 15,1 0 5-15,1 0-6 16,2 3 7-16,0 0-6 16,0 1 0-16,2-3 15 15,0 2-9-15,1 0 8 16,2-3-2-16,1 2-3 0,3-1-10 16,0-1 15-1,-1 0-7-15,0 0-2 0,-3 0-5 16,-1 0-1-16,1 0 2 15,1 0 4-15,1 0 0 16,2 0-6-16,1 0 1 16,0 0-1-16,1 4 0 15,-1 0-1-15,0 1 1 16,0 1 0-16,4-1 0 16,-2 0 0-16,2 1 0 15,1-3 0-15,-3 0 1 16,-2 2-1-16,2-2 0 15,-3 1 0-15,0 1 2 0,2-1 0 16,0 1-1 0,1 0 0-16,3-2 0 15,0 2-1-15,2-1 2 0,-1-1 6 16,-2-2 1-16,3-1-2 16,-2 0 2-16,0 0 6 15,0-1 6-15,3-6-2 16,1-1 2-16,-2 2-10 15,2 1-2-15,-2-1-3 16,-2 3-5-16,-3 1 0 16,-2 2 0-16,-1 0 1 15,-2 0-2-15,0-1 2 16,0 1 6-16,-1-3 0 16,2 0-6-16,-1-2-1 0,2 0 1 15,1 1 3-15,0-1-4 16,2 0 8-16,-2 2-3 15,1 0-5-15,0 2 5 16,-2 1-6-16,-1-1 0 16,0-1 0-16,-2 1 0 15,2 0 0-15,-2-1 0 16,0 1 0-16,-2-3 2 16,0 4 0-16,-5 0-2 15,-2 0 6-15,-1 0-5 16,-1 0 6-16,0 4-6 15,0 1 0-15,2-1-1 16,0 0 1-16,2 0 0 16,1-1-1-16,1 0 1 15,1-1 0-15,2 1 0 0,5-2-1 16,4 1 1-16,5 0 9 16,4 2 9-16,4 0-10 15,1 1 1-15,0-1-9 16,0 0 0-16,3 0 0 15,0-2-1-15,2 0 0 16,1-2 2-16,-3 0-1 16,0 0-1-16,2 0 0 15,-2 0 0-15,0 0 1 16,1 0 0-16,-3-2 1 16,-1 0-2-16,0 1 1 15,-3 1 0-15,0-3 0 16,0 3-1-16,-3 0 0 0,1 0 0 15,-1 0-1-15,1 0 1 16,0 0 0-16,-2 0 0 16,0 0 0-16,-3 0 0 15,-4 0 1-15,2 0-1 16,0 3 1-16,-3-1 0 16,2-1-1-16,1-1 0 15,0 0 0-15,0 0 1 16,3 0 0-16,0 0 0 15,2 0-1-15,1 0 0 16,-1-2 1-16,1 1-1 0,-1 1 0 16,-1 0 0-16,1 0 0 15,-4 0-6-15,2 0 6 16,-3 0 1-16,-2 3 0 16,-1 3-1-16,-1-1-1 15,0 3 1-15,0 0 0 16,0 0 1-16,-1-2 0 15,1 1-1-15,3 0 0 16,-1-4 1-16,0 1-1 16,3-1 1-16,-5 1-1 15,3-1 0-15,-1-3 0 16,-1 0-1-16,-1 2 1 16,3-2 0-16,0 0 0 15,-1 0-1-15,1 0 1 16,1 0 0-16,1-2 0 15,2-1 0-15,-2-2 0 0,1 0 1 16,1 1-1-16,0-2 1 16,-1 1 0-16,3 1-1 15,1-1 0-15,0 2 0 16,0-1 0-16,0 2 1 16,-1-1 0-16,-2 0-1 15,-1 1 0-15,1-1 0 16,-3-1-1-16,0 1 1 15,2-2 0-15,-2 1 0 16,4-1 1-16,2 0-1 16,0 1 10-16,7 0-8 15,1-3 4-15,1 4 1 16,3-2-6-16,-1 1-1 0,-2 0 1 16,3-1 0-16,-6 3 0 15,-3-2 1-15,-1 1-1 16,-2 0 0-16,-1 0 8 15,-2 1-3-15,0 1 0 16,0-1-6-16,-1 0 1 16,-2 0 1-16,2-3 5 15,-2 3-1-15,0-4 4 16,-3 3 6-16,-2 0-1 16,-3 0-2-16,-6 0 0 15,-6 1 4-15,-5 2-3 16,-7-3-6-16,-7 3 0 15,-7 0 2-15,-5 0-9 16,-2 0 0-16,-2 0-1 16,0 0-32-16,-39 0-60 0,3 3-111 15,-13 1-379-15</inkml:trace>
  <inkml:trace contextRef="#ctx0" brushRef="#br0" timeOffset="59112.1373">14949 12834 575 0,'0'0'163'0,"0"0"-42"16,0 0 3-16,0 0-11 15,-103-51-45-15,70 50-8 16,-4 1-10-16,-3 5-2 16,-9 15-15-16,0 10-15 15,-7 8 8-15,-4 9 25 16,-9 18 0-16,-6 21-6 15,-2 26-3-15,9 12-6 16,20 2 21-16,17 0 1 0,12-5-1 16,15 5-10-16,4 2-6 15,13-2-3-15,24-5 5 16,14-7-15-16,20-7-2 16,18-9-1-16,13-13-9 15,8-8 1-15,5-8-5 16,3-9 3-16,6-12 1 15,5-14 6-15,4-15 0 16,7-12 18-16,7-7 7 16,1-15-20-16,-8-19 1 15,-14-16-1-15,-15-15-5 16,-16-15 6-16,-13-15 3 16,-15-10-2-16,-17-12-1 15,-15-9-10-15,-18-9-2 0,-17-11 0 16,-2-7-2-16,-23-1-7 15,-8 0-5-15,-9 7 9 16,-8 10-5-16,-8 11-5 16,-8 14 6-16,-6 9 5 15,-8 11 2-15,-4 10-2 16,-10 13 1-16,-9 12-4 16,-8 14-3-16,-4 14-5 15,-1 15 0-15,5 14 0 16,-4 19 0-16,0 24-1 15,2 20 0-15,1 15-2 16,0 11-7-16,4 5 3 0,7-2 6 16,22-17-7-16,25-17-5 15,26-15-14-15,24-13-26 16,5-4-47-16,54-8-117 16,86-26-47-16,-4-22-142 15,15-17-261-15</inkml:trace>
  <inkml:trace contextRef="#ctx0" brushRef="#br0" timeOffset="59932.0901">17783 11780 20 0,'0'0'96'16,"0"0"-11"-16,0 0 29 15,-20-76 27-15,0 53-17 16,-6 2-21-16,-7 3-8 15,-4 2 10-15,-6 5 22 0,-3 5-27 16,-5 6 0 0,-4 0-3-16,-6 13-11 0,-16 19-1 15,-21 28-16-15,-31 31-18 16,-12 27 7-16,1 24 18 16,15 11 1-16,28 5 11 15,21 14 1-15,28 2 3 16,25 0-9-16,23-2-11 15,24-11-11-15,34-9-8 16,23-13-8-16,25-13-14 16,19-17-10-16,8-14 1 15,7-19-9-15,0-18 5 16,1-16-5-16,3-14 2 16,-1-11 5-16,-2-12 9 0,-4-5-6 15,-12-7-17-15,-12-23 1 16,-14-18 15-1,-14-17 7-15,-7-17 1 0,-7-12-1 16,-7-8 6-16,-9-5-10 16,-10-1 0-16,-10-4 8 15,-13-1-1-15,-11-5-4 16,-11-1-9-16,0-8 4 16,-10-8-2-16,-13-1-3 15,-7-1 6-15,-11 1-11 16,-9 6 5-16,-10 6-3 15,-12 13-14-15,-9 12 1 16,-16 14-1-16,-15 13 11 16,-6 14-11-16,-1 16 0 15,3 20 8-15,5 18-3 0,-3 6-4 16,-7 36-1-16,-7 24 4 16,-8 22-5-16,-11 18-7 15,-7 14 5-15,2 9 1 16,10 2 0-16,23-4 0 15,30-9-46-15,24-6-36 16,25 0-94-16,5-8-93 16,13-25-314-16,-1-21-787 0</inkml:trace>
  <inkml:trace contextRef="#ctx0" brushRef="#br0" timeOffset="64226.3399">16009 13092 62 0,'0'0'153'0,"0"0"-66"15,0 0-31 1,0 0-8-16,0 0-17 0,0 0-15 16,0-11-14-16,0 9-1 15,0 2 1-15,0-1-2 16,0-1 1-16,0 2-1 15,0 0 0-15,0 0 0 16,0-1 0-16,0 1 0 16,0 0 0-16,0-2 0 15,0 2 1-15,0 0 1 16,0 0 4-16,0 0 15 16,0 0 20-16,0 0 8 0,0 0 4 15,0 0 6-15,0 0-4 16,0 0 10-16,0 0 4 15,0 0-1-15,0 0-4 16,0 0-12-16,0 0-9 16,0 0 8-16,0 0 8 15,0 0 9-15,0 0 6 16,0 0-1-16,0 0-5 16,0 0-5-16,0 0-2 15,0 0 1-15,0 0 0 16,0 0-5-16,0 0-8 15,0 0 1-15,0 0-6 16,0 0-6-16,0 5-5 16,0 9 3-16,-1 3 8 15,-2 7 16-15,-2 2-15 0,0 3-2 16,-1 0-9-16,0-2-5 16,3 0-7-16,-4-4-4 15,3-3-5-15,-3-2-11 16,5-3 4-16,-2-2-5 15,1-4 8-15,1-3-9 16,-1-2 0-16,2-2 0 16,-3 1 0-16,3-1 0 15,-2-1-35-15,-1 1-36 16,-1-2-56-16,-1 0-92 16,2 0-179-16,-3-2-353 0</inkml:trace>
  <inkml:trace contextRef="#ctx0" brushRef="#br0" timeOffset="64796.0555">15839 13130 204 0,'0'0'265'16,"0"0"-57"-16,0 0-39 16,0 0-3-16,0 0-32 15,0 0-25-15,0 0-29 16,0 0-19-16,0 3-5 16,7-1 50-16,6 1 12 15,2 4-29-15,3 0-20 16,3 3 1-16,0 2 2 0,2 1-5 15,0 1 2-15,0 2 2 16,-1-1-6-16,1 0-7 16,-2-1-12-16,-3 0-12 15,0 1-12-15,-4-5-12 16,-3 2 1-16,-3-3-4 16,-3-4-5-16,-1-1-1 15,-3-1 5-15,2-3-5 16,-2 0 1-16,-1 0-2 15,2 0-16-15,-2 0-66 16,3-8-97-16,-2-9-114 16,2-4-582-16</inkml:trace>
  <inkml:trace contextRef="#ctx0" brushRef="#br0" timeOffset="73010.522">16083 13106 196 0,'0'0'220'16,"0"0"-60"-16,0 0-27 16,0 0-5-16,0 0-24 15,0 0-16-15,0-13 2 0,0 9 26 16,0-1 14-16,0 3-5 15,0-2-7-15,-3 1-3 16,0 1-4-16,-1 1-20 16,3 1 6-16,-1 0-29 15,1 0-24-15,-2 12-26 16,0 12-11-16,-3 6 8 16,2 8 9-16,2 3 5 15,-1-1-4-15,0 3 1 16,0 0-7-16,0-5-9 15,-1-1-4-15,1-2-5 16,-3-2 0-16,0-2-1 16,-1-4 1-16,3-5 0 15,-2-5 0-15,2-3-1 16,0-6 0-16,1-1-13 0,0-7-29 16,0 0-29-16,0 0-36 15,-4 0-94-15,0-16-94 16,0 0-197-16,1-2-36 0</inkml:trace>
  <inkml:trace contextRef="#ctx0" brushRef="#br0" timeOffset="73349.2289">15865 13179 527 0,'0'0'164'0,"0"0"27"16,0 0-25-16,0 0-11 15,0 0-39-15,0 0-55 16,0 0-31-16,16 9 76 16,7 8 18-16,8 5-12 15,6 6-23-15,0 5-7 16,1 1 15-16,-2 2-30 15,0-5-27-15,-7-1-8 16,-2-2-17-16,-6-5-7 16,-3-4-7-16,-5-3-1 15,-4-4 0-15,-2-4 0 0,-6-4-67 16,-1-4-94 0,0 0-96-16,-5-1-292 0</inkml:trace>
  <inkml:trace contextRef="#ctx0" brushRef="#br0" timeOffset="73972.6545">14855 13302 735 0,'0'0'260'0,"0"0"-7"15,0 0-2-15,0 0-34 16,0 0-46-16,0 0-28 16,0 0-65-16,12 45 23 15,0-13 17-15,1 7-25 16,4 2-4-16,2 3-11 15,-1-3-16-15,-1-3-8 0,-1-5-17 16,-4-5-11-16,-1-3-16 16,0-6-9-16,-3-5 0 15,2-2-1-15,-3-1-65 16,-1 0-88-16,-1 0-176 16,-5-3-508-16</inkml:trace>
  <inkml:trace contextRef="#ctx0" brushRef="#br0" timeOffset="77239.6124">16654 12997 82 0,'0'0'73'0,"0"0"-58"0,0 0-7 16,0 0 5-16,0 0 24 15,0 0-8-15,0 0 4 16,25-31 32-16,-23 29 36 15,-2 1-3-15,0 1-21 16,0 0-7-16,0 0-2 16,0 0-9-16,0 0-1 15,0 0 4-15,0 0-5 16,0 0-7-16,0-2 2 16,0 2 2-16,0-2 2 15,0 1 15-15,-2-1 13 0,1 0 5 16,-1 1-3-16,1-1-21 15,-2 1-1-15,1-1-3 16,2 1-9-16,-2 1-7 16,2 0-16-16,0 0-5 15,-3 0-4-15,2 0-7 16,-2 9-5-16,-3 10 2 16,-1 6 3-16,-2 4 12 15,-3 0 6-15,3 2-10 16,0 1-6-16,-1-5-6 15,1 1-8-15,1-5 0 16,-1 0 1-16,5-5-1 16,-1-1 0-16,2-3-1 15,0-5-1-15,0 1-52 16,0-3-21-16,2-4-35 0,-1-1-40 16,-5-2-75-16,0 0-54 15,2-7-250-15</inkml:trace>
  <inkml:trace contextRef="#ctx0" brushRef="#br0" timeOffset="77551.479">16464 13095 765 0,'0'0'175'0,"0"0"-37"15,0 0-26-15,0 0-2 16,0 0-14-16,0 0 21 16,0 0-9-16,61 11-3 15,-32 1-25-15,1 4-7 16,-2 1-13-16,-1 0-5 16,-5 0-19-16,-1-3-20 15,-5 0-6-15,-4-2-2 16,-2-3-7-16,-5-3-1 15,1-2-10-15,-3-2-78 16,-3-2-86-16,0 0-148 0,0-10-246 16</inkml:trace>
  <inkml:trace contextRef="#ctx0" brushRef="#br0" timeOffset="78891.5713">17074 12438 7 0,'0'0'260'0,"0"0"-104"15,0 0 5-15,0 0 13 16,0 0 12-16,0 0-39 16,0 0-5-16,-3-58 3 15,3 44 5-15,0-1-18 16,0 1-25-16,0-1-23 16,2 3-18-16,5-5-22 15,3 3-19-15,4 0-9 16,1 0-2-16,3 3-13 15,1 1 12-15,-2 3-12 0,2 2 0 16,-2 5 0-16,-1 0 5 16,-2 0-5-16,0 9 0 15,0 5 14-15,-3 6 0 16,-1 2 2-16,-3 5-5 16,-2-1-5-16,-4 2 2 15,-1 1 2-15,0 1-1 16,0 0-1-16,-1-1 2 15,-2-2 0-15,0 0-1 16,1-3 2-16,1-1-6 16,1-2 4-16,0-3-4 15,0-3-5-15,0-1 1 0,4-5 5 16,2-3-6 0,3-1 5-16,2-5 8 0,5 0 33 15,2-9 9-15,5-10-4 16,3-3-12-16,1-6-7 15,1-1-8-15,-2-3 0 16,1 1-4-16,-1 2-8 16,-2 1-1-16,-3 5-4 15,-5 3-2-15,-1 4-5 16,-4 3 0-16,-4 4 0 16,-2 1 0-16,-2 4-1 15,0 3-22-15,-3 1-70 16,-14 13-105-16,-7 7-117 15,-11 5-545-15</inkml:trace>
  <inkml:trace contextRef="#ctx0" brushRef="#br0" timeOffset="115259.2823">16470 12428 310 0,'0'0'179'0,"0"0"-88"16,0 0-16-16,0 0-3 15,0 0 9-15,0 0 12 16,-64 27-14-16,55-21-25 15,-1 3-23-15,2 1 0 16,1 1-2-16,-1 2-3 16,1 1 1-16,1 1-2 15,-1 2-3-15,3 1-8 16,0 1 5-16,1 1-3 16,0 0 1-16,2 4-7 15,1 2-4-15,0 1 13 0,0 4-10 16,0 3 7-1,0 1 4-15,0 0-1 0,4 1 4 16,0-3 2-16,1 0-5 16,-1-1-7-16,3 2 3 15,-1-1-9-15,2 0 9 16,1 0-6-16,2-1-2 16,1-1 8-16,0 1-6 15,2-3-1-15,2-2 1 16,0-1-3-16,2-2 0 0,1-3 2 15,5 0-2 1,-1-3 2-16,1-1 0 0,2 0 0 16,-2 0-9-16,3-2 7 15,-4-1-1-15,5 1 1 16,-3-1-1-16,2-1 0 16,0-2-4-16,1-2 6 15,2 0-2-15,4-1-5 16,2 0-1-16,0 0 1 15,-1-1 0-15,-3 3-1 16,-5-1 1-16,0 3-1 16,-5 0 0-16,-1-1 2 15,-6-2-2-15,-2 0 2 0,-4-1-1 16,-1-4 0 0,-6-2-1-16,2 0 0 0,-2-2-39 15,0 0-96-15,-2-2-121 16,0-4-274-16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41:04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3562 5506 179 0,'0'0'84'16,"0"0"-64"-16,0 0 32 15,0 0 21-15,0 0-5 16,0 0-9-16,78 8-1 15,-57-5-6-15,-1 0-14 16,2 2 1-16,0 0 0 16,2 0-6-16,-1 2-10 15,3-2 1-15,-1 0 7 16,5 2-1-16,0-2-7 0,1-2 3 16,3 0-3-1,-1-2 0-15,0-1-2 0,3 0-5 16,-2 0 1-16,2 0 6 15,-3 0 2-15,5-1-7 16,-3-4-7-16,-1-1 2 16,-1 1-2-16,1 1-9 15,-2-1 6-15,-1 0-2 16,-1-1-5-16,-2 2-1 16,2-1 1-16,-2 1-1 15,1-1 2-15,0 0-1 16,3 0 0-16,0 0-1 15,0 2 0-15,4-1 1 16,-5 1 0-16,-1-1-1 0,0 1 0 16,-2 1 0-1,-1 1 0-15,0 1 0 0,-2 0 2 16,-2 0-1-16,-1 0 0 16,3 0-1-16,-4 0 0 15,3 0 1-15,0 0 0 16,0 0 0-16,-2 0 2 15,2-2-2-15,-3 1 0 16,0-2 5-16,-1 0 2 16,0 1-2-16,-1-3 3 15,-3-1-2-15,1 0 6 16,-2 1-3-16,0-2-1 16,0 2-8-16,0-3 8 0,-3 1-2 15,3 0 3-15,-3 0 2 16,1-1 8-16,-1-2 9 15,-2-1 5-15,4 1-4 16,-2-3-4-16,3-1-8 16,-2-3-4-16,3 0-4 15,0-2-4-15,-1 0 4 16,1-3-2-16,0 2-7 16,-4-4 18-16,1-4 3 15,-5 1 7-15,3-5-4 16,-4 0 1-16,0-3-3 15,-2-2 0-15,-4 0-9 16,-1-1-1-16,0-3 1 0,0 0 1 16,-7-5-6-1,-5-2 2-15,-2 0 13 0,-2 1 9 16,1 1-5-16,-4 2-6 16,1 3-7-16,-3 2 1 15,-1 1 4-15,-5 2 8 16,1 3-6-16,-5 3 2 15,-3 1 5-15,-2 1-11 16,-4 1-9-16,-5 5 2 16,0 1 5-16,-2 2-7 15,0 3-3-15,0 4 1 16,0 0-1-16,-2 2-6 16,0 1 1-16,-2 1 0 15,-1 5 1-15,-3 0-1 16,-5 3 1-16,-4 0-1 0,0 0 0 15,3 6 0-15,-2 4 0 16,5 1 0-16,-1 2 2 16,5 2-2-16,0-1-1 15,3 1 1-15,-1-1-1 16,3 1 0-16,1 0 0 16,2-1 0-16,2 3 1 15,4-5-1-15,0 2 0 16,1-1 0-16,3 1 1 15,-1 0-1-15,-2 1 1 16,-1 4-1-16,-3 3-1 16,-2 2 1-16,-4 1-1 15,4 2 1-15,0-1 0 0,2 0 1 16,4-2-2-16,3 2 1 16,5-3 0-16,4-3 0 15,5-1-1-15,6-1-7 16,2 0 2-16,3 0 4 15,1 3 1-15,3 1 0 16,-1 4-7-16,2 2 8 16,-1 3-1-16,4 3 0 15,0 1 1-15,1 3-2 16,2 2 1-16,0 1 1 16,0-2-1-16,0-1 1 15,0-4 0-15,8-2-2 0,4-2 1 16,0 0 0-16,3-1 0 15,3 0-1-15,1 0 2 16,3-2-1-16,1-1 0 16,4 2-1-16,2-3 1 15,3 0 1-15,8 3-1 16,0-1 1-16,2-3-1 16,1 1 1-16,-4-3 0 15,1 1 0-15,0-1 0 16,-2 0 0-16,1 2 1 15,0-4 0-15,-1-3-1 16,-2-3 1-16,-2-5-1 16,-1-1 0-16,-5-5 0 0,-2-3 0 15,-6 0 0 1,-3 0 0-16,-2 0 6 0,-3-9-5 16,-3 1 8-16,3-4-8 15,-2 2-1-15,-2-1 1 16,2 0 0-16,-5 4-1 15,4 0-8-15,-3 4-75 16,4 3-99-16,-1 12-157 16,0 6-68-16,-9 4-651 0</inkml:trace>
  <inkml:trace contextRef="#ctx0" brushRef="#br0" timeOffset="5217.8049">12820 5653 681 0,'0'0'92'16,"0"0"-85"-16,0 0-7 15,0 0 0-15,85-9 6 16,-43 6 20-16,22-4 31 16,30-3 21-16,27-7-7 15,12-4-6-15,-3-1-24 16,-11 0-2-16,-13 3 6 16,1 4 5-16,-4 1-8 0,-3 1-5 15,1 2-3-15,0-1 13 16,7-2-17-16,0-1 5 15,1-2 3-15,-3 0-2 16,-1-5-11-16,1 2 0 16,3-1-3-16,0 5-1 15,2 0-3-15,-3 4-5 16,0 4 0-16,-1 2-1 16,-1 3-3-16,-9-1-2 15,-16 1 0-15,-19 3 2 16,-15-1-3-16,-3 1 0 15,8 0 5-15,6 0 4 0,8 0-3 16,-2-2 1-16,-2 2 0 16,-7 0-6-16,0-1-6 15,-10 0 9-15,-1-1-8 16,-8 2-1-16,-5-3 1 16,-2 3-1-16,-6-2 0 15,-3 2-1-15,-2 0 0 16,-6 0-42-16,-6 7-94 15,-4 5-166-15,-2 1-245 0</inkml:trace>
  <inkml:trace contextRef="#ctx0" brushRef="#br0" timeOffset="42768.4279">4978 8025 354 0,'0'0'73'15,"0"0"-53"-15,0-3-19 16,0-1 0-16,2 1 47 0,0 0 36 16,1 2-32-16,2-2-35 15,5 1-7-15,2-1 10 16,1 0 6-16,5 1 15 15,2-1-4-15,2-1 2 16,3-1-6-16,5 0-4 16,3-1 0-16,4-2-1 15,3 1-2-15,1-1-8 16,1-1-3-16,-2 3-9 16,2 2 1-16,-3 4-6 15,-2 0 5-15,4 0-6 16,-2 0 0-16,0 6 2 15,4 2-2-15,-1 1 2 0,3-1 4 16,0 0 1-16,-2-1-1 16,2 0 1-16,-2 1 2 15,0-3-1-15,-4-1 5 16,0-1 2-16,1-1-7 16,-3-2 1-16,1 0-2 15,-1 0 1-15,6 0-7 16,-3 0 10-16,1-2-2 15,1-1 2-15,1-1-9 16,0 3-1-16,0-1 5 16,-2 2-5-16,2 0 1 15,-3 0-1-15,-2 0 0 16,1 0 0-16,-1 3 0 0,-2 1-1 16,-2-1 0-1,2 2 0-15,-1-1 0 0,1 1 0 16,0-2 0-16,3 2 1 15,4-1-1-15,2 1 2 16,0-2-1-16,4 0 8 16,0 0-8-16,-4-2 6 15,1-1 0-15,-1 0-5 16,1 2 8-16,-3-2-9 16,0 1 7-16,-2 0-6 15,-4 1 4-15,0-1-5 16,2 1 1-16,-3-1-1 0,-2 3 0 15,2-2 2 1,3 2 3-16,-3 0 0 0,1 0-4 16,-2 2-1-16,2-2 0 15,1 1 5-15,-2-2-5 16,1-1 7-16,1 0-6 16,-1-1 8-16,0 1-4 15,1-1-5-15,-3-1 6 16,0 1-6-16,-2 1 0 15,1-2 0-15,0 3 0 16,-1 1 1-16,-2-1-1 16,2 3-1-16,-2-2 0 15,1 1 1-15,-1 1 0 16,2-2 0-16,1 0-1 16,1-1 3-16,-1-1 3 15,0-2 1-15,2 0 0 0,-2 0-1 16,2 0 1-16,0-5 2 15,0-2 3-15,0 0-4 16,4 0-2-16,-3 0-5 16,0-1 1-16,-1-1 5 15,3 1-6-15,-3-1 9 16,-2-1-1-16,-2 0-2 16,2-1 5-16,-3 0 0 15,0 1 1-15,1-1-2 16,-4-1 1-16,-1 2 1 15,-2 3-3-15,-1-4 5 16,-3 3 2-16,-3-1 3 0,1 2-4 16,-2-2-2-16,-2 3 0 15,-1-2 8-15,1 0-2 16,-1 0 1-16,0-2-2 16,2 2 7-16,-2-4-1 15,-1 1 0-15,0-2-5 16,4 1-7-16,-3-4-6 15,1 3-1-15,2-3 2 16,-3 2 0-16,-2-4-6 16,2 3 5-16,-4-2 3 15,1-1-4-15,-1 0 4 16,-4 0 1-16,1-2-1 16,-2-1 0-16,-1-4 3 15,-2 0-4-15,-2 0-7 0,0-5-1 16,0 4 6-16,0-4-6 15,0 2 0-15,-4 0 0 16,-4-2-1-16,-3 1 1 16,-5-4 0-16,0-1 0 15,-8-3 0-15,-3 2 0 16,-4 1 0-16,-3 3 0 16,-3 3 5-16,-2 1 2 15,0 3-7-15,-2 3 1 16,0 1-1-16,-1 3 1 15,0 2-1-15,0 2 6 16,0 4-5-16,0-1 5 16,-3 1 0-16,-1 1-5 15,-6 2-1-15,-6 1 0 0,-4 5 0 16,-7 0-1-16,-2 0-1 16,-3 0 1-16,0 0 0 15,7 5-1-15,1-1 1 16,2-1 0-16,0-1 1 15,-2-2-1-15,-2 3 1 16,2-3 0-16,-1 0 1 16,1 2-1-16,2-2 1 15,0 2-1-15,1-1 1 16,-2 1-1-16,-1 0-1 16,-1 3 0-16,-2 0 0 15,-2 3 0-15,-1 3 0 16,-1 1-1-16,0 2 1 15,0 2-1-15,0-2 1 0,1 0 0 16,3-2 0-16,4-2 0 16,5-3 0-16,5-2 1 15,3-2-1-15,5-3 1 16,1 0 0-16,3 0-1 16,-2 0 2-16,2 0-1 15,-2-5-1-15,0-1 0 16,-2 1 0-16,-1-2 0 15,-4 1 0-15,-2 1 0 16,-1 1 0-16,0-1-1 16,-2 3 1-16,2-1 0 0,-2 0-1 15,2 0 1 1,-3-1 0-16,1 1 0 0,2 2 1 16,1-2-1-16,2 0 1 15,3 1-1-15,3-3 0 16,0 2 0-16,2 0 0 15,2 0 1-15,1-3 0 16,0 4-1-16,1-1 0 16,0 0 0-16,-2 0-1 15,5 0 1-15,-5 3-1 16,3 0 1-16,0 0-1 16,1 0 1-16,2 0-1 15,0 0 0-15,2 3 0 16,1 4 1-16,5 3-1 0,-1-3 0 15,4 3 0-15,0-1 0 16,2 5-1-16,-2 0 1 16,-1 0 0-16,0 2-1 15,-1 1 2-15,2 3-2 16,0 1 1-16,0-1-5 16,4 5 6-16,-1 0-1 15,2 2 1-15,0 2-1 16,0-3 1-16,5-1 0 15,1 2-1-15,3-1 0 16,0-1 0-16,4 0 1 16,4 0-2-16,3 3-5 15,0-2 6-15,0 4 1 0,5 0-1 16,6 1 0 0,3-2 1-16,5 1-1 0,2-1 0 15,7 1 1-15,4 0-1 16,5 1 1-16,2 0 0 15,3 3 0-15,4-2 0 16,-1 1 0-16,-2-4 0 16,2-1 0-16,-4-5 0 15,-2-3 1-15,-3-5 0 16,-6-4 0-16,0-4 1 16,0-5 6-16,-4-2 1 15,1 0-1-15,0-10 0 16,0-4 0-16,1-3-7 15,2 0 5-15,-3 0-6 16,0 3 0-16,1 5 0 0,-1 2-44 16,0 7-79-16,3 5-134 15,-5 10-143-15,-10 3-502 0</inkml:trace>
  <inkml:trace contextRef="#ctx0" brushRef="#br0" timeOffset="66064.8263">13420 12676 32 0,'0'0'31'0,"0"0"-5"16,0 0-8-16,0 0-7 15,0 0 0-15,0 0 11 16,-25 14-1-16,21-12 2 15,0-2-7-15,1 1-6 16,0-1-2-16,-1 1 0 16,-1 1 12-16,1-1 2 15,-1 0 8-15,-2 2-7 0,1-2 3 16,0 4 8-16,-2 0 9 16,1-2-1-16,-2 3 10 15,1-1-2-15,3 0-2 16,0 0-6-16,2-2 1 15,0 1 0-15,3-1-10 16,0-1-20-16,4 2 2 16,12 2 61-16,6 1 4 15,8-1-6-15,9-2-15 16,7 1-11-16,4-1 2 0,9-1-5 16,2 0-7-1,0-2-5-15,-1 0 5 16,-1 1-2-16,-2 1-5 0,-3 1-7 15,-5 3-6 1,-1 1-4-16,-4 0-1 0,1 1 0 16,-4-1-2-16,0 1-1 15,-2-2 3-15,0 0-4 16,2-4 5-16,4-1 11 16,6-2-8-16,1 0 1 15,6 0-5-15,1-7-12 16,0-1 8-16,-1 1-6 15,-1 1-3-15,-5 3 1 16,-2 2 0-16,-6 1 0 16,-2 0-1-16,-2 0 1 15,-4 1 0-15,-2 3 0 16,-1 1 5-16,-1 0-5 0,-1-2 11 16,0 0-2-16,-1 0-1 15,0 0-8-15,0-3 9 16,-2 3-4-16,-1 1-5 15,1 0-1-15,-3 0 0 16,-2 0 1-16,1-1-1 16,1 2 1-16,1-2-1 15,8 1 1-15,2 1 33 16,8 0 1-16,2-2-22 16,5 0-12-16,-2 1 7 15,2 0-7-15,-3-1 1 0,-3-1-1 16,-1 1 6-1,-3-2-1-15,-1-1 0 0,0 0-3 16,-3 2-2-16,1-2 7 16,-4 0-7-16,0 0 9 15,1 0-4-15,0 0 0 16,0 0 3-16,-2 0-3 16,0 0-5-16,-1-5 8 15,0-1-6-15,-1 1-2 16,-1-2 7-16,0 0-2 15,-2-2-5-15,2 3-1 16,0-3 2-16,-2 2-1 16,0-1 0-16,-3 2 1 0,-2 0 0 15,-1 1-1 1,-1-1 0-16,-1-1 0 0,1 1-1 16,-2-3 1-16,1 3 0 15,0-4 0-15,-1 1 0 16,1 1-1-16,1-3 1 15,-2 4 0-15,1-2 0 16,-1 1-1-16,0 0 0 16,-1 0 1-16,2 2-1 15,-3 1 0-15,6 0 0 16,-1 2 0-16,2 1 0 16,0 0 0-16,4-1 0 15,2 3 0-15,3 0 1 16,5 0 0-16,2 3-1 15,2 3 0-15,2 2 1 0,4-2 1 16,1 0-1-16,3-3 1 16,1-1-1-16,0 1 0 15,4-1-1-15,0-2 1 16,-1 0-1-16,2 0 1 16,-1 0-1-16,-1 0 1 15,2 0-1-15,0-2 0 16,-3 2 0-16,3-3 1 15,-5 3-1-15,-4 0 1 16,1 0-1-16,-2 0 0 16,-5 6 0-16,-1 0 0 15,3 4 1-15,-2-3 8 0,5 1 1 16,0-4 3 0,4-1 2-16,1-3-2 0,1 0 2 15,-2 0 0-15,0-10-1 16,1-2-3-16,-5-2 3 15,-1-5-1-15,-3-1-6 16,-2-7-1-16,-4-1-5 16,-2-4 1-16,-5-5 0 15,-3-3 4-15,-4-2-5 16,-3-2 0-16,-4-1 0 16,-4 1 0-16,-4 1 0 15,-5-1 0-15,-4 4 1 16,0 0-2-16,-7 2 1 0,-12 1-1 15,-10 3 0 1,-5 1 0-16,-8 0 0 0,-4 3 0 16,-5 2 0-16,-2 2 0 15,-1 1 0-15,-3 1 0 16,-1 5 1-16,0 0-1 16,-2 5 1-16,-1 4-1 15,-3 3 0-15,-3 1-1 16,-2 5 1-16,-2 0 0 15,-1 1 0-15,-13 0-1 16,8 0 0-16,0 0 1 16,1 4 1-16,10 4 0 15,-10 0 1-15,5 4 4 16,-2-1-5-16,0 0-1 16,-9 1 2-16,-14-1-2 0,10-3 1 15,8 2-1-15,10-7 1 16,14-1-1-16,-12-1 0 15,-4-1 0-15,0 0 0 16,-1 0 0-16,-2-3 0 16,-1-2 0-16,-2-3 1 15,1 2 0-15,-2-1 0 16,-9 0-1-16,-11-3 1 16,-14-2 0-16,13 1-1 15,18 2 0-15,21 3-1 16,11-1 1-16,-8 4-1 15,-10-3 1-15,-19-2-1 16,-12 4 1-16,9-2 0 0,12 2 0 16,7 1 0-16,14-2 1 15,-9 0 0-15,-6-2 0 16,4-2 0-16,3-1-1 16,2-3 0-16,3 0 0 15,2-1-1-15,0-2-9 16,4 0 9-16,-2 3-1 15,1 1 1-15,-1 0-1 16,-1 3 1-16,-2 1-5 16,-4 1 5-16,-5 1 0 15,1 2 1-15,-2 1 0 16,-2 3-1-16,2 0 1 16,-2 0 0-16,4 0 1 15,4 0 0-15,-1-2 0 0,3 2-1 16,0-1 0-16,1 1 0 15,2 0-1-15,0 0 1 16,0 0 0-16,-2 9-1 16,-2 0 1-16,2 3-1 15,-3 1 1-15,1 3 0 16,-3 1 0-16,1 0 0 16,-2 4 0-16,4-1 0 15,3-1 1-15,3 3-1 16,7-1 0-16,2 1 0 15,3 3 0-15,1-1 0 16,2 2 0-16,1 2 0 16,2-2 0-16,0 2 0 0,3 0-1 15,3 1 0 1,2-1 0-16,2 1 1 0,4 1 0 16,2 1-1-1,7 0-1-15,3 3 1 0,4 0 0 16,5 1 0-16,1 5-1 15,1-1 1-15,15 5-5 16,2 1 5-16,6 3 1 16,4 4-1-16,2-3 1 15,4 4 0-15,2-3 0 16,4-1 0-16,2-5 1 16,4-6-1-16,0-6 1 0,5-6 0 15,3-6 0-15,1-6 11 16,2-5-3-16,-2-3 1 15,-2-6-1-15,-5 0 3 16,-6 0-2-16,-8-3-1 16,-8-4-2-16,-8 0-5 15,-2 1-1-15,-7 2 5 16,-4 2-6-16,2 2 0 16,-3 0-58-16,1 19-102 15,-2 8-78-15,-3 2-434 0</inkml:trace>
  <inkml:trace contextRef="#ctx0" brushRef="#br0" timeOffset="94348.1627">3849 14215 728 0,'0'0'96'0,"0"0"-96"0,0 0-80 16,0 0 79-16,0 0 1 15,0 0 65-15,74 10 11 16,-29-6 2-16,21 1 8 15,23-5-14-15,25 0 3 16,14 0 3-16,5-8 8 16,-1-3-2-16,-8 0-6 15,12 0-15-15,2 1 10 16,4 2-13-16,4 1-11 0,-7 5-8 16,-9 2-4-1,-2 0-4-15,-8 0 1 0,-10 0 4 16,-9 0-6-16,-22 0 1 15,-19 0-3-15,-16 0-12 16,-6 0-4-16,7 0 0 16,2 0-13-16,4 0 11 15,-6 0-5-15,-6 0 4 16,-6 0-10-16,-8 0 6 16,-4 0-6-16,-9 0 0 15,-4 0 0-15,-5 0-1 16,-1 0-16-16,-2 0-71 15,0 0-90-15,0 2-185 16,-9 1-336-16</inkml:trace>
  <inkml:trace contextRef="#ctx0" brushRef="#br0" timeOffset="97568.3851">13674 14154 477 0,'0'0'77'0,"0"0"-50"16,0 0 5-16,0 0 60 15,0 0-18-15,0 0-28 16,-8-7-3-16,8 7-2 0,0 0-34 16,1 0-5-1,10 0 13-15,8 0 18 16,7 0 9-16,5 0 4 0,8 0-2 15,6 0-4-15,8 0 2 16,10 0 6-16,17 0-12 16,24-5-8-16,24 0-2 15,7 2-2-15,-6-1-2 16,-14 1 0-16,-17 1-9 16,-1-1 1-16,0-2 4 15,-2 1-1-15,-4 1 14 16,-4 2-12-16,-11 1 4 15,-16 0-3-15,-11 0-5 16,9 0-1-16,26 0 13 0,23 1 29 16,11 7-19-1,-5-3-20-15,-10-1-5 0,-9-1 3 16,3-3 14-16,-1 0-3 16,1 0 5-16,-1 0 1 15,0-3-4-15,2-1-2 16,2 1 6-16,6 0-11 15,-3 3-2-15,0 0-4 16,-9 0-1-16,-2 0-5 16,-4 0 4-16,-4 0-1 15,0 1-4-15,-14-1 0 16,-11 0 7-16,-10 0 4 16,-3 0-3-16,9 0-9 0,4 0 4 15,7-3-3 1,-2-3-7-16,-10 2 5 0,-5 0-5 15,-7 1 0-15,-8-2 5 16,-7 5-5-16,-8-2 5 16,-8 1-6-16,-6 1 0 15,-3 0 0-15,-2 0 0 16,0 0-1-16,0 0-6 16,0 0-47-16,-2 0-83 15,-32 3-37-15,0 5-114 16,-6-1-422-16</inkml:trace>
  <inkml:trace contextRef="#ctx0" brushRef="#br0" timeOffset="100612.0788">11605 15427 360 0,'0'0'241'0,"0"0"-241"15,0 0-67-15,0 0 14 16,0 0 53-16,0 0 36 16,0 0 26-16,91-2-10 15,-57-4-6-15,5-1-14 0,7 2 0 16,5-2-5-16,7 5 4 15,5 2-10-15,7 0 7 16,0 0 5-16,15 0-1 16,13 7 7-16,14-1 4 15,2-2-5-15,-20-3-11 16,-21 0 3-16,-25 2-9 16,1 1-1-16,7 1 0 15,9 0-4-15,24 5-3 16,14 1 0-16,-11-1 2 15,-7 0-1-15,-1-1 1 16,-25-3-4-16,11-1 1 16,10 0 2-16,-10-1 1 15,9-1 2-15,-1-2 8 0,0 0-6 16,-3-1 2-16,-1 0 0 16,-2 0 3-1,0 0-3-15,-4-5-4 0,3 3 3 16,0 0-1-16,-2-1-3 15,-4 1-3-15,-3 2 2 16,-1-1-5-16,-3-1 3 16,0 0 2-16,-2-1 1 15,1 3-2-15,-4 0-5 16,0 0 1-16,1 0 0 16,-5 0-1-16,2 0-7 0,-4 0 5 15,-2 0-7-15,0 4 2 16,-5 0-1-16,-1 1 0 15,-3-3-1-15,1 0 1 16,-3 1 9-16,1-3 1 16,1 0 11-16,4 0-6 15,6 0-5-15,5 0 1 16,2 0 1-16,4-3-3 16,1 0-2-16,-2-3 0 15,3 1 1-15,-2 2-7 16,-2 0 8-16,1 0-9 15,-2 3 0-15,0 0 8 16,-2 0-7-16,2 0 4 16,0 0-5-16,6 0 12 15,14-4 11-15,18-3-2 0,19-5-15 16,4-2 3-16,-20 0-10 16,-22 3 2-16,-25 1-2 15,-2 1 0-15,6-4 1 16,9 1 5-16,7-2-6 15,-4 3 0-15,-2 1 1 16,-2 2-1-16,-2-1 0 16,-3 4 1-16,-2 0-1 15,-1 0 0-15,-3 2 0 16,-2 3-1-16,-1 0 1 16,-5 0 0-16,0 0 0 15,5 0 0-15,-3 0 0 16,2 0 0-16,-2 0 0 15,0 0 0-15,-4 0 1 16,0 0-1-16,-3 0 1 0,-1 0-1 16,-2 0 0-16,0 0 0 15,2 0 0-15,-3 0 0 16,1 0 0-16,0 0 0 16,-2 0 2-16,1 0-2 15,-2 0 6-15,-1 0-5 16,0 0 0-16,-3 0-1 15,0 0 1-15,-4-2-1 16,-5 2 0-16,-3-1 1 16,-3-1 0-16,-5 2-1 15,-1 0 1-15,-4-1 0 16,-1 1-1-16,2 0 1 16,-2 0 5-16,0 0 1 0,0 0-6 15,0 0 0-15,0 0 0 16,0 0-1-16,0 0-57 15,0 0-91-15,-22 0-94 16,-1 0-142-16,-9-1-724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19:01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9666 2514 920 0,'0'0'164'0,"0"0"8"15,0 0 3-15,0 0-41 16,0 0-22-16,0 0-10 16,22-5-20-16,17-9 15 15,25-12 14-15,30-12-25 16,21-11-14-16,5-6-20 15,-20 8-18-15,-25 11-15 0,-27 13-10 16,-5 3-9-16,2-2 0 16,7 0 0-16,0 0-22 15,-10 5-65-15,-9 8-56 16,-11 4-61-16,-22 5-175 16,0 7-242-16,-22 5-22 0</inkml:trace>
  <inkml:trace contextRef="#ctx0" brushRef="#br0" timeOffset="209.4026">9863 2802 1094 0,'0'0'207'0,"0"0"-197"0,0 0 46 16,0 0 116-1,89-26 19-15,-41-1-18 0,10-8-54 16,17-11-51-16,19-8-31 15,16-9-19-15,2 4-17 16,-10 8-1-16,-21 12 0 16,-6 1-103-16,-18 10-133 15,-20 3-430-15</inkml:trace>
  <inkml:trace contextRef="#ctx0" brushRef="#br0" timeOffset="10348.0632">9670 5692 3 0,'0'0'400'15,"0"0"-265"-15,0 0-22 16,0 0 47-16,0 0-23 16,-19-7-33-16,19 7-43 15,0 0-38-15,0 15-22 16,0 12 17-16,12 13 51 0,3 18-2 16,13 24-5-16,6 18 29 15,3 9-22-15,-1-7-21 16,-4-10-19-16,-9-25 4 15,-4-14-11-15,-7-12-4 16,-2-4-5-16,3 4 0 16,-1 0-7-16,0 3 1 15,-4-11-6-15,-3-7 7 16,0-8-7-16,-4-8 6 16,1-4-6-16,-2-5 0 15,1 0 7-15,-1-1-7 16,0 0 8-16,1 0-8 15,-1 0 6-15,0 0-6 0,2 0 0 16,1 0 0-16,5 0-1 16,5 0 1-16,5-1-1 15,8-3 1-15,4 0-1 16,7 0 0-16,4 1 1 16,4 1-1-16,9-1 0 15,6 0 0-15,18 0 0 16,24-4 2-16,20 6-2 15,7 1 1-15,-8 0-1 16,-13 2 1-16,-14 7 8 16,-1-1 1-16,1 2 12 15,0-3-2-15,-3 3-2 16,0-5-8-16,-2-3 5 16,1-2-1-16,1 0-2 15,3 0 1-15,4-9 6 0,3-1-1 16,1 2-6-16,1-1-2 15,3 2 0-15,-2 2-4 16,3-1 9-16,-2 1-14 16,2-1 7-16,-1 1 0 15,6-1-6-15,1 0 4 16,0 1 0-16,-3-1-5 16,-1 0 9-16,4-2-9 15,10 0 8-15,14-5 4 16,15-2-1-16,13-2 41 0,10-2-13 15,2 0-39 1,1 1 0-16,-2 0 0 0,0 3 1 16,-2 3-1-16,-2 1 5 15,-6 2-6-15,-4 2 0 16,-8 0 0-16,-4 0 1 16,-5 4-1-16,-3 0 2 15,-5 0 7-15,-9 3-8 16,-7 0 7-16,-2 0-6 15,-10 0-1-15,-6 0-1 16,-6 0 1-16,-19 4 5 16,-16 1 0-16,-15-3-6 15,-6 1 1-15,7 1-1 16,1 1 0-16,2 0 0 16,-8 0 1-16,-12 0-1 0,-7-1 1 15,-9-1-1-15,-7 0 0 16,-4-1 0-16,-2-2 0 15,-2 0 0-15,0 0 1 16,2 0 12-16,-2 0 1 16,4 0-1-16,0 0-3 15,2 0 1-15,3 0-2 16,1 0-1-16,-1-2-7 16,1-3 0-16,-4 2 5 15,2-1-5-15,-3-2 8 16,4-3 8-16,-3-6-2 15,1-2 2-15,-2-11 0 16,-4-3-5-16,-1-11-4 0,0-21-2 16,-1-20-5-16,-14-25 7 15,-5-3-7-15,-1 6-1 16,2 28 2-16,6 26-1 16,3 13 5-16,2 6-4 15,-1-4-1-15,-2-5 0 16,-1-1-1-16,0 3-1 15,-1 3 0-15,1 3 1 16,-1 4-13-16,-2 4-8 16,0 5-10-16,-3 4-37 15,-33 11-69-15,6 2-101 16,-10 3-445-16</inkml:trace>
  <inkml:trace contextRef="#ctx0" brushRef="#br0" timeOffset="18643.1785">13547 8285 307 0,'0'0'110'0,"0"0"12"16,0 0 43-16,0 0 37 0,0 0-39 15,-27 12-27 1,27-12-55-16,9 0-7 0,15-7 48 16,15-9 34-16,11-6-12 15,12-4-34-15,8-4-41 16,5-5-16-16,0 3-8 15,1 0-7-15,-3 0-10 16,-1 3-18-16,-4 1-4 16,-3 2-5-16,-7 5 0 15,-9 3 0-15,-7 3-1 16,-12 4-21-16,-12 8-64 16,-10 3-57-16,-8 0-79 15,-22 23-17-15,-12 4-33 16,-8 4-216-16</inkml:trace>
  <inkml:trace contextRef="#ctx0" brushRef="#br0" timeOffset="18877.1171">13784 8531 856 0,'0'0'82'0,"0"0"-23"16,97-28 90-16,-27-5 16 15,23-15-21-15,-6-1-15 16,-8 4-21-16,-8 3-10 16,-12 10-38-16,7-4-28 15,7-4-17-15,-3 3-14 16,-6 7-1-16,-4 3-7 16,4 1-123-16,-15 8-241 15,-22 4-814-15</inkml:trace>
  <inkml:trace contextRef="#ctx0" brushRef="#br0" timeOffset="46200.834">4960 12521 97 0,'0'0'81'0,"0"0"-35"16,0 0 4-16,0 0 27 16,-10-5 40-16,5 1-48 0,2 0-26 15,0 1 28 1,0-1-25-16,3 4-10 0,-2-1 7 15,2-1-9-15,0 2 0 16,0 0-9-16,0 0-14 16,0 0-9-16,0 0-1 15,0 0-1-15,0 0 1 16,5 0 14-16,8 0 11 16,2 0 11-16,6 0 1 15,7 0 5-15,4 0-4 16,5 0-3-16,2 0-8 15,10 0 2-15,-2 0 1 16,4 0-4-16,2-1-2 16,-1-1-8-16,2 1 1 15,1-1-4-15,0 2 11 0,3 0 4 16,0 0-13 0,2 0-5-16,1 0 5 0,2 0 3 15,0 0-3-15,1-1 0 16,-2-1 0-16,-1-5-4 15,1 3 1-15,-1-2 0 16,0-1 1-16,0 0-2 16,-1 2 5-16,0-1-2 15,-1 2-6-15,-4 2-1 16,-1 0 0-16,-5 2 0 16,-1 0-2-16,-2 0-5 15,0 0 0-15,-2 0 5 16,-1 2-3-16,-1 0-2 0,-2 1 5 15,0-2-5 1,2 0 1-16,3 1-1 0,1-2 6 16,1 0-1-1,-3 0-4-15,0 0 5 0,-2 0-6 16,0-2 1-16,0-2-1 16,-2 1 7-16,1 1-8 15,0 1 1-15,-2-1 6 16,-2 2-7-16,0-2 1 15,2 2 0-15,-1 0 0 16,-2-1 1-16,1-1 4 16,1 1-4-16,0-1 4 15,1 0-5-15,2 1 1 16,0 1-1-16,1 0 0 16,1 0 6-16,0 0-6 0,4 0 0 15,-2 0 0-15,1 3 0 16,-1 0 0-16,0 0 0 15,-5 1 0-15,-1-3 0 16,-3 1 0-16,0-2 0 16,-2 0 0-16,-1 2 0 15,0-1 0-15,1-1-1 16,-1 0 1-16,0 0 0 16,-3 0-1-16,4 0 2 15,-1 0 4-15,0 0-5 16,2 0-1-16,1-1 1 15,-2-1 0-15,-1-1 0 16,-2-1 0-16,2 1 1 16,-1 2-1-16,-1 0 0 0,0 0 2 15,2-1 3-15,-1 1-5 16,-1-2 5-16,-1 0-5 16,0 0 0-16,-2-1 9 15,2 1-1-15,1-1-6 16,0 2-2-16,2 1 0 15,3 1 1-15,-3-1-1 16,5 1 0-16,0-1 6 16,-2-2-5-16,1 1-1 15,-3 0 6-15,-1 0-6 16,-2-1 7-16,0-2-7 16,1 2 0-16,-2-1 8 15,-1 0-8-15,3 1 8 0,-2 2-8 16,4-1 0-16,0 2 1 15,1 0 0-15,1 0 5 16,2 0-6-16,-2 0 1 16,1 0 6-16,-1 0-7 15,-1 2 5-15,0-1 0 16,-2 1-4-16,-3-2-1 16,-2 0 6-16,-2 0 0 15,2 0-1-15,0 0-6 16,1 0 1-16,-3 0-1 15,1 0 1-15,-2 0 6 16,1 0-6-16,-2 0 1 16,3-3-1-16,0 1 5 0,-1-1-5 15,1 1-1 1,-3-1 1-16,-2 1 0 0,-2 1-1 16,-5-1 1-16,-2 0 0 15,-4 1 1-15,-2 1-2 16,-4 0 6-16,-1 0-6 15,-2 0 0-15,0 0 0 16,0 0-15-16,-19 0-96 16,-8 3-198-16,-9 0-505 0</inkml:trace>
  <inkml:trace contextRef="#ctx0" brushRef="#br0" timeOffset="78339.3925">8456 14689 85 0,'0'0'65'15,"0"0"9"-15,0 0 43 16,0 0-6-16,0 0-7 16,0 0-8-16,0 0-16 15,-60-49-34-15,60 51-35 16,0 18-10-16,0 9 12 16,7 26 48-16,12 24 42 15,0-2-20-15,-2-3-25 16,2-9-10-16,-4-15-2 15,3 5-7-15,1 6-8 16,2-6-4-16,-2-2-5 0,1-5 0 16,1 0-9-16,1-5-3 15,2-2 2-15,0-2-12 16,0-3 10-16,1-7-4 16,-1-3-5-16,-2-8-1 15,2-5 0-15,5-6 0 16,5-4 0-16,7-3 26 15,6 0-7-15,6-3 0 16,7-4-6-16,16-1-4 16,19-3-1-16,25 0 16 15,8 0-4-15,-6 1-8 0,-10 1-5 16,-13 3-6-16,1-1 6 16,7 0-5-16,5 0-1 15,9 0 14-15,10 1-7 16,11 0 1-16,10-4 25 15,3 3 3-15,1 0-23 16,-3 0-13-16,-5 1 6 16,-1 0-7-16,-2 1 1 15,2 4 8-15,-1 1-9 16,1 0 1-16,-2 0 9 16,-2 0-4-16,0 0-4 15,2 0 0-15,1 0 0 16,3 0 5-16,0-1-6 15,-1-4 0-15,-4 1-1 0,-5 0 0 16,-5 0 0 0,-1 2 0-16,-4 1 1 0,-1-2-1 15,-5 1 0-15,-2 0 7 16,0-4-7-16,-6 2 0 16,0-4 0-16,-5 1-1 15,-1 0 1-15,0-1 0 16,3 2 2-16,-3 5-1 15,1 0 5-15,0 1-6 16,-2 0 1-16,1 0-1 16,-2 7 1-16,-3-1-1 15,-3 3 1-15,-1-2 1 16,-1 0-1-16,1-3 0 16,-1 4 6-16,-2-1-6 15,4-3 1-15,2 3 5 16,1-1 3-16,7-2 3 15,-1-1 4-15,-1 2 0 0,0 2-5 16,-3-3-3-16,4-1-2 16,1-2-6-16,-3-1 5 15,3 0 0-15,1 0-6 16,-4-5 3-16,3-3-2 16,-2 1 0-16,-2 1-1 15,-5-1 2-15,1-1 5 16,-2-2-6-16,1-2 15 15,3-4-4-15,-1 0 6 0,4-1-1 16,0-3-7-16,-1-1-9 16,1 1 5-16,-4 1-5 15,-4-1-1-15,-5 3 1 16,-5 1 0-16,-4 0 5 16,-14 4-5-16,-14 1 9 15,-10 3-4-15,-5-1 0 16,6-1 1-16,6-2 1 15,7 1-1-15,-6-3 15 16,-3 1-5-16,-3 3-2 16,-1-2-5-16,-5 3-1 15,-4-2-7-15,-3 2-1 16,-6-2 8-16,-2 0-8 16,-6-3 5-16,-1-3 3 0,-2-5 0 15,-3-10-7-15,-1-20 4 16,-5-24-5-16,-7-28 0 15,-4-7-1-15,0 0 1 16,-8 26-1-16,0 27-1 16,2 14 1-16,-4 10-1 15,-3-4-1-15,-4 1 2 16,-6 0-1-16,-4 4 0 16,-6 7 0-16,-7 4 0 15,-6 3-6-15,-9 5 6 16,-21 6-1-16,-23 5 1 15,-24 3 0-15,-13 5 0 16,-1 10 0-16,5 6 0 16,9-1 0-16,-8 2 1 15,-2 0-1-15,-7 1 1 0,-2-1 0 16,-5-2 0-16,-2 0 0 16,-1-2 1-16,-5-3-1 15,-5 2 0-15,-6-3 0 16,-2-3 0-16,-5-5 0 15,1-6 1-15,2 0 0 16,-1 0-1-16,-4-2 0 16,0-2 0-16,-2 0 0 15,-1-3 0-15,1 4 1 16,4-4 0-16,0 0 0 16,-1-3-1-16,1-3-1 15,5-4 1-15,1-1 0 16,9-3 1-16,5-1 0 0,5 2 1 15,0-2-2-15,2 1 0 16,0 2-1-16,-3-1 1 16,0 3 0-16,-1 3 1 15,3 2 6-15,1 2-7 16,3 0 0-16,1 2-2 16,-1-2 2-16,0 1-1 15,2 0 1-15,3 2 0 16,3 0 1-16,-1-1 1 15,6 3-2-15,4 2 0 16,-1 0-2-16,-2 0 1 16,2 3 0-16,-3 0 1 0,3 0 0 15,-2 2 1-15,0 4 0 16,-2 2-1-16,1 0 0 16,-1 2-1-16,1 1 1 15,0 2 0-15,-2 1-1 16,6 1 1-16,7 2 0 15,3-1 1-15,8 4-1 16,5-3 0-16,8 0 0 16,19-4-1-16,13-4-1 15,14-2 1-15,2-2 0 16,-9 0 1-16,-7-1-1 16,-8-4 0-16,5 0 1 15,5 0 1-15,4 0 0 0,6-5 0 16,3-2-1-16,8 0 1 15,3 0 0-15,2 1-1 16,3 0 0-16,2 1 0 16,-1 4 0-16,1-1-1 15,0 1 1-15,-1 1-1 16,1 0 1-16,-1 0-1 16,0 0 1-16,-1 0 0 15,0 0-1-15,2-2 1 16,0 1 0-16,0-2 0 15,-1 1 0-15,-1-1 0 16,1 2 0-16,0 0 0 16,-2-2 1-16,3 2-1 15,0-1 0-15,5 2 0 16,3 0 0-16,5 0-1 0,2 0 1 16,6 0 0-16,0 3-1 15,3 8-8-15,4 7 3 16,1 7-1-16,1 9 6 15,0 7 1-15,1 6 0 16,7 7-1-16,6 3-7 16,5 2-77-16,22 12-74 15,-3-13-191-15,-2-17-511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20:55.5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4267 12154 52 0,'0'0'343'15,"0"0"-224"-15,0 0-44 0,0 0-6 16,0 0-34-16,-20-2-19 16,20 10-1-16,0 7 7 15,0 4 14-15,7 8 2 16,4 4 14-16,1 6-12 16,1 3 19-16,2 3-17 15,1 2-13-15,0 2-6 16,1 1-11-16,-2-1-5 15,0 1 3-15,0-1-1 16,0-3-8-16,-3 1 7 16,4-5-7-16,-2-1 8 15,2 0-8-15,-1-3 14 16,3 0-4-16,-3-3-9 16,3 1-1-16,1-5 9 15,-4-3-8-15,4-2-2 16,-2-2 1-16,7-5-1 0,1-3 0 15,5-3-6-15,7-6 6 16,8-5 1-16,9 0 5 16,8-1-5-16,8-11 1 15,17-2-1-15,14-3 6 16,12-3-6-16,2 6 0 16,-6 3 8-16,-12 7-8 15,-4 4 12-15,4 0 10 16,4 3 5-16,2 6-4 0,4-1 4 15,1-2-5-15,7-3-9 16,9-3 1-16,2 0 1 16,10 0 17-16,1-6 1 15,8 1-5-15,-2 4 7 16,-4 1-16-16,-2 0-1 16,-6 10-17-16,0 7 5 15,-1 2-7-15,-1 5 1 16,1-4 7-16,3-3-8 15,3-3 0-15,0-8 0 16,-2-3 0-16,-2-3 0 16,-1 0 0-16,-4 0 0 15,-4-3 0-15,-5 0 0 16,-6-2-1-16,-6-1 1 0,-7 0-8 16,-19-1 0-16,-14 0-5 15,-19 1 7-15,-3-2 4 16,5-1-6-16,3-4 7 15,5-4-15-15,-7 0-3 16,-2-3 13-16,-7 2 4 16,-1-2 1-16,-3 2 1 15,0 1 0-15,-2 1 0 16,-4 3 0-16,0 3 0 16,-1-2 0-16,0 2 0 15,-2 0-1-15,2-1 1 16,1-1 1-16,0 0-1 15,-1-1 1-15,-1 2 2 16,-4 0 6-16,-5-3-2 16,-3 2 16-16,-4-4 15 15,-4-3 11-15,-1-6 18 0,-3-7-5 16,-5-9-11-16,0-16 7 16,-9-28-14-16,-15-29 0 15,-4-15-22-15,-2 2-10 16,2 12-11-16,4 33-1 15,6 22 0-15,3 23-1 16,3 10 1-16,-3 2 1 16,-2 3 0-16,-6 1 7 15,-3 5-8-15,-2 6 2 16,-6 3 5-16,-2 2-6 0,-7 2 5 16,-4 0-5-16,-6 1 0 15,-17 1 0-15,-23-7-1 16,-25-1 0-16,-16-1 1 15,0-1-2-15,2 0 2 16,15 2-1-16,2-1 0 16,0-3 0-16,-1 1 1 15,-6-2 0-15,-7-1-1 16,-9 4 0-16,-10-1 0 16,-13 4 0-16,-6 5 0 15,-6 1 0-15,2 2 0 16,0 0 0-16,4 0 0 15,0 8-1-15,6 3 1 0,0 9-2 16,3 4 2 0,7 2 0-16,5 3-1 0,2-1 0 15,7 1 0-15,0-3-5 16,6 0 5-16,7-3 1 16,7-3 0-16,27-6 0 15,24-5 0-15,17 0 0 16,3-3 1-16,-5 3 0 15,-8-1-1-15,-2 1 0 16,6 1 0-16,3 2-1 16,5-2 0-16,8 1 0 15,4-3-2-15,7 1 2 16,1-2 1-16,5 1 0 16,1-1 0-16,0 3 0 15,-1-1 0-15,1 2-1 0,-2 1 0 16,-2 0 0-16,-3 1 0 15,-2 0 1-15,-1 0 0 16,-1-1 1-16,4-3-1 16,3-1 1-16,1-1-1 15,6-2 1-15,-1 0-1 16,0 1 0-16,2-3 0 16,-1 4 0-16,3-2 0 15,0 3 0-15,-3 1-1 16,2 3-6-16,-1 1-15 15,-2 1-15-15,2 5-35 16,-2 10-52-16,5-2-136 16,0-3-124-16</inkml:trace>
  <inkml:trace contextRef="#ctx0" brushRef="#br0" timeOffset="59997.5069">18430 4454 978 0,'0'0'135'0,"0"0"-56"0,0 0-1 15,0 0-50 1,0 0-5-16,-58 99 29 16,46 19 54-16,3 38-5 0,6 20-10 15,3 8-16 1,0 2-26-16,0 5-8 0,0 7-1 16,0 1-14-16,-3-8-5 15,-10-10-5-15,-4-14 0 16,-3-17-3-16,1-12-3 15,0-7 7-15,1-12 0 16,5-4-16-16,4-14 5 16,5-19-5-16,4-21 7 15,0-17-8-15,11-7 0 16,12 4 0-16,9 2-1 16,27 2 1-16,39-14 6 0,57-29 6 15,42-14 17 1,42-46 3-16,23-25-5 0,8-14-12 15,29-8 7-15,15 2 6 16,19 3-2-16,12 13 13 16,5 9-10-16,-2 11 4 15,-4 8 4-15,-14 8-6 16,-20 5-12-16,-28 9 2 16,-30 8-15-16,-37 5-6 15,-39 4 0-15,-52 6-1 16,-42 4 1-16,-39 4-33 15,-24 3-55-15,-16 1-88 16,-48-6-52-16,-15-1-110 16,-27-3-567-16</inkml:trace>
  <inkml:trace contextRef="#ctx0" brushRef="#br0" timeOffset="63507.4315">18326 7521 355 0,'0'0'71'0,"0"0"-60"16,0 0-11-16,0 0 22 16,0 0 36-16,0 0 18 15,0 0-53-15,30-69-3 16,-24 54-5-16,1 0-8 15,-1-4 16-15,1-4-4 16,1-5-5-16,1-5 7 16,-2-7 7-16,1-6-10 15,-1-5-5-15,4-5 11 0,-2-3 4 16,0 1 9-16,2-1 5 16,2 4-14-16,-1-1-10 15,1 1-2-15,0-1 7 16,2-2-2-16,-1-3-8 15,0-1 0-15,5-13 7 16,3-13-3-16,5-18-8 16,3-3-2-16,0 7 0 15,-1 13-1-15,-5 22-4 16,-4 12-1-16,2-9 0 16,0-9 0-16,2-12 0 15,-1-11 2-15,-1 8-3 16,-3 21 1-16,-4 11-1 0,1 13 0 15,-1 4-1-15,8-7 1 16,4-5 0-16,2-5 0 16,3 0 0-16,4 3 0 15,-2 2 0-15,5 3 0 16,-1 5 1-16,1 2-1 16,0 4 0-16,0 3 0 15,-5 4 0-15,-3 5 0 16,-5 6 0-16,-5 4 0 15,-5 5-1-15,-5 3 1 16,-5 1 0-16,-2 5-1 16,2-2-9-16,-3 3 10 15,1 0 4-15,1 0-2 16,4 5-2-16,3 4 0 0,1 4 0 16,2 2 0-16,0 5 0 15,2 4 1-15,2 4-1 16,2 8 16-16,-1 3 1 15,3 3 28-15,1 5-19 16,1 2-14-16,2 0 2 16,0 2-2-16,1-1-6 15,-1-2-6-15,3 1 9 16,0 1-3-16,0 1 10 16,-1 2 5-16,-3-2 0 15,-1 2 0-15,0 0-3 0,1-4-7 16,-2 0 4-1,-2-2-8-15,1-2 0 0,0-1-1 16,0-4-5-16,-2 1-1 16,1-1 1-16,2 1-1 15,-2-1 1-15,1 4 1 16,2-2-1-16,-1-2 0 16,3 3 1-16,-2-3-2 15,2 0 0-15,-2-1 1 16,1 0 0-16,-1-4-1 15,0 0 1-15,0 0 1 16,1-2-1-16,-2-2 1 16,1 1-1-16,1-1 8 15,2 1-9-15,-3-3 1 16,-1 2 5-16,-1 1 1 0,0-4-6 16,1 1 6-16,0-1 8 15,1-3-1-15,-2-2 4 16,1-2-7-16,-2-1 4 15,0-1-9-15,-4-2 1 16,2-3-6-16,-5-2 6 16,1 0-6-16,-2-2 6 15,-1 3-1-15,-1-4-5 16,1 3 9-16,-1-1-1 16,-1 0 0-16,3 2-3 15,-3-4-5-15,2 3 9 16,-4-3-10-16,0-2 1 15,-3-2-1-15,1 0 0 0,0-4-26 16,-6-1-125 0,1-8-97-16,-2-9-399 0</inkml:trace>
  <inkml:trace contextRef="#ctx0" brushRef="#br0" timeOffset="66024.2182">20322 7127 383 0,'0'0'71'0,"0"0"-45"15,0 0-5-15,0 0 7 16,0 0-18-16,0 0-9 16,0 0 39-16,16-4 25 15,0-7-22-15,2-5-4 16,2-3 0-16,4-5-2 16,0-5-5-16,4-3 6 15,0-4-2-15,0-3-12 16,-2 0 4-16,-4-3 1 0,-3 0 1 15,-5-2 2 1,-2-1-9-16,-5-3 2 0,-1-2-5 16,-1 1-13-1,1-6 3-15,3-1-1 0,0-4-2 16,0-1-6-16,2-6 0 16,3-1 0-16,1-2-1 15,0 2 0-15,1 2 2 16,1 4-2-16,-1 4 0 15,-1 4 1-15,3-1 0 16,-3 1 0-16,3-1-1 16,-2-3-1-16,2 1 1 15,0-1-1-15,-2 1 0 16,2 4-1-16,0 0 0 0,1 3 1 16,2 3 1-16,-1 1-1 15,0 0 1-15,3-3-1 16,-3 0 0-16,2 1 1 15,0 2 0-15,-1 1 0 16,-1 6 0-16,-1 2 1 16,-1 3-1-16,1 0 1 15,-1 4-1-15,-2 2 0 16,2 3 0-16,-1 3 0 16,-1 4 0-16,-1 4 0 15,-2 1 0-15,-1 4-1 16,-1 2 1-16,-2 4-2 0,-2 3-14 15,1 0-10-15,3 2 26 16,2 11 1-16,3 2-1 16,2 4 12-16,2 4-1 15,6 5-3-15,1 3-1 16,1 1-6-16,2 5 10 16,4 3-2-16,1 3-2 15,1 3 2-15,-2 4 7 16,2 0-2-16,-2 3 2 15,0 0 3-15,-3-2 0 16,-1 0 0-16,-6-1 4 16,2 2-3-16,-3 1-2 15,0-2 12-15,-2 2-14 16,1-5-1-16,-1 2-7 0,1-5 7 16,-1-1-6-16,2-2-1 15,2 0 5-15,2-4-4 16,1 2 7-16,3 1 25 15,0-1-12-15,4 1 4 16,0-2-5-16,2 2-3 16,0 0-1-16,2-2 1 15,-2 1-4-15,0-2-2 16,-1 0 5-16,-3-1 9 16,-3 1-14-16,-3-2-2 15,-5 0 4-15,-1-1-7 16,-5-2-6-16,-1-6-7 15,-4 0 1-15,-2-7 5 16,-2-3-6-16,-3-6-2 16,0-4-8-16,-4-7-89 0,0-9-179 15,0-11-431-15</inkml:trace>
  <inkml:trace contextRef="#ctx0" brushRef="#br0" timeOffset="68235.8711">19792 7324 849 0,'0'0'88'0,"0"0"-71"16,0 0-16-16,36-100 27 15,-17 50 14-15,10-20 10 16,2-20 3-16,3-25-4 15,2-15-9-15,-9-4-2 16,-3 4 2-16,-5 7-20 16,-2 0-13-16,0 1 2 15,0 1-4-15,-2 0-6 16,-2 8 1-16,2-3 5 16,0 4 9-16,3 0 6 15,0 4-3-15,-1 1-6 16,3 1 7-16,-2 0-5 15,1 2-1-15,2 2-2 0,-1 5-6 16,2 5 1-16,-1 3-6 16,6 3 5-16,-2 4-3 15,-5 12 3-15,-2 18-5 16,-4 8 1-16,0 7 5 16,1-3-6-16,1-4 0 15,4-1 0-15,-1 5 0 16,2 2 5-16,-3 6-6 15,3 7 0-15,-2 7 0 16,-1 6-1-16,0 5-5 16,-2 6 6-16,4 1 6 15,2 0-5-15,3 14 0 0,2 6 0 16,6 11 0 0,0 8 1-16,2 12 7 0,6 17 12 15,5 19-1-15,2 22-7 16,-1 8 10-16,-6-4-1 15,-5-7-4-15,-3-7-4 16,-1 0-5-16,4 6-7 16,0 1 4-16,0 0-5 15,4-2-1-15,1 0 0 16,-2 6 6-16,2 3 18 16,-1-1 13-16,-3-4-9 15,2-6-11-15,3-3-4 16,-2 0-5-16,5-4 3 15,4 0 0-15,0-4 9 16,1-6-7-16,-6-15-1 0,-11-11 0 16,-6-14-3-16,-5-6 14 15,7 7-1-15,1 2 3 16,1 2-4-16,-3-8-9 16,-4-8-10-16,-5-8-1 15,-5-6 0-15,-7-6 0 16,0-7 0-16,-5-3-1 15,-2 3-58-15,0-4-99 16,0-1-363-16</inkml:trace>
  <inkml:trace contextRef="#ctx0" brushRef="#br0" timeOffset="113432.5051">8399 6227 472 0,'0'0'54'16,"0"0"-40"-16,0 0-2 0,0 0-2 16,0 0 14-16,0 0 12 15,-10-5 15-15,10 5-21 16,0 0-19-16,0 0-11 15,0 0 0-15,0 0 0 16,0 0 1-16,9 0 5 16,2 0 2-16,0 5 1 15,1 0-8-15,0-2 0 16,2 0 14-16,-1 1 5 16,-3-2-11-16,1 0 1 15,-1-2 4-15,-1 0 2 16,0 0 3-16,-1 0-5 15,-2 0 4-15,1 0 2 16,-4 0-9-16,2 0-3 16,-5 0-7-16,1 0 0 0,-1 0 6 15,0 0-5-15,2 0-1 16,-2 0 1-16,1 0-1 16,2 0-1-16,3 0 2 15,1 0 4-15,2 3-5 16,2-1 0-16,4-1 9 15,1 1 3-15,2 1 4 16,3-2-5-16,-2 2-1 16,7-3 7-16,-1 2 6 15,3 1-2-15,2-3-8 16,0 0-2-16,1 0-1 0,2 0 5 16,3 0 5-16,1 0-3 15,5 0-2-15,1 0 0 16,4 0 2-16,3 0-4 15,2 0 2-15,4 0 1 16,-1-7 1-16,1 0-4 16,1-1 2-16,0 1-1 15,3-1-2-15,-2-1-6 16,1 4 5-16,-2 0-11 16,0 3 8-16,-2 2-3 15,-2 0-6-15,0 0 3 16,-1 2-2-16,0 4 0 0,-2 0-1 15,0 1 2-15,2 1-1 16,-1-3-1-16,4 2 1 16,0-4 0-16,4 0-1 15,0-1 1-15,2-1 0 16,2 0-1-16,3 1 1 16,-2-2 0-16,2 2 0 15,-1 1 8-15,-4-3-8 16,2 2 0-16,-2-1 6 15,2 1-1-15,1-2 2 16,1 1-2-16,3 1-5 16,-1 1 5-16,0-2 1 15,-3 4-6-15,-3 0 0 0,-1-1-1 16,-1 1-1-16,-1-2 1 16,1 1 0-16,2-4 0 15,3 0 0-15,0 0 1 16,0 0-1-16,0 0 1 15,-1 0-1-15,0 0 1 16,0-5 0-16,-2-1 6 16,3 0-5-16,-1-3 7 15,-1 0 7-15,-2 1 1 16,-4-1 5-16,-2 1-3 16,-3 2 0-16,-6 0-8 15,-2 1 2-15,-6 0-4 16,-3 1 0-16,-5 1 2 15,-6 0 4-15,-4-1-6 16,-6 3-2-16,-4-1 0 0,-3 1 2 16,-2 1-8-16,2 0 1 15,-4 0-1-15,-1 0-1 16,1 0-1-16,4 0-106 16,0 6-140-16,-2 1-60 0</inkml:trace>
  <inkml:trace contextRef="#ctx0" brushRef="#br0" timeOffset="117306.4802">13312 6617 563 0,'0'0'75'15,"0"0"-53"-15,0 0 36 16,0 0 33-16,0 0-15 16,0 0-30-16,-10-68 22 15,13 58-14-15,8 0-17 16,3 4-13-16,1 3-6 16,5 0-3-16,1 3 4 15,1 3 5-15,-1 9-6 16,0 10-8-16,-6 6 17 15,-5 8 4-15,-3 3-1 0,-6 6-7 16,-1-2-2-16,0 0-4 16,-2-2 0-16,-7-1-1 15,3-5-5-15,2-3-4 16,1-3-6-16,1-5 0 16,2-4 0-16,0-4-1 15,0-3 1-15,3-3 6 16,3-4-6-16,0-1 0 15,3-3 9-15,0-2 2 16,2 0-5-16,0 0 7 16,0-8 1-16,1-5-6 15,0 1-2-15,-3-2-1 16,-3 2-5-16,-2 1 5 0,-1 2-4 16,-3 5-1-16,0 1 10 15,0 3 12-15,0 0-1 16,0 0-22-16,0 0 0 15,4 14-9-15,3 6 9 16,3 8 2-16,3 5 8 16,1 0 3-16,2 3-1 15,1-4 2-15,-3-1 5 16,0-3-3-16,-3-5-7 16,-1-5 4-16,-5-4-4 15,0-4-2-15,-3-3-1 16,-2-5-4-16,0-1 15 15,0 0 25-15,-3 1 27 16,-16 6-5-16,-17 4-39 0,-9 5-17 16,-26 16-8-16,-26 16 1 15,-33 23-1-15,-13 15-24 16,-4 12-83-16,8 2-116 16,45-29-139-16,14-15-347 0</inkml:trace>
  <inkml:trace contextRef="#ctx0" brushRef="#br0" timeOffset="162013.4324">13011 9617 624 0,'0'0'91'16,"0"0"-66"-16,0 0-15 15,0 0-9-15,0 0 8 0,36-36 0 16,-3 16 2-1,7-4 2-15,7-1-4 16,3-1-8-16,2 1-1 0,8 2-32 16,-15 7-91-16,-16 5-193 15</inkml:trace>
  <inkml:trace contextRef="#ctx0" brushRef="#br0" timeOffset="162181.7432">13171 9786 958 0,'0'0'77'0,"0"0"-68"16,0 0-9-16,101-72-1 0,-28 14 1 15,29-25-2 1,31-23-14-16,14-10-49 0,-32 28-98 16,-24 19-225-16</inkml:trace>
  <inkml:trace contextRef="#ctx0" brushRef="#br0" timeOffset="186269.8107">12923 13972 1149 0,'0'0'132'15,"0"0"-96"-15,0 0-35 16,0 0-1-16,60-94 0 15,-29 63 0-15,8-3 0 16,7 0 0-16,6 1-7 16,19-9-112-16,-12 11-121 15,-15 9-256-15</inkml:trace>
  <inkml:trace contextRef="#ctx0" brushRef="#br0" timeOffset="186425.4124">12886 14350 1160 0,'0'0'248'16,"0"0"-248"-16,0 0-3 15,0 0-27-15,105-82 18 16,41-49-40-16,-9 8-128 16,0-13-627-16</inkml:trace>
  <inkml:trace contextRef="#ctx0" brushRef="#br0" timeOffset="193202.8538">6845 14777 307 0,'0'0'108'15,"0"0"-69"-15,0 0 68 16,88 20-2-16,-44-12-1 16,6-2-11-16,7-1-17 15,2 3-15-15,1-3 5 16,3-1-14-16,-2 0-2 16,0 0-14-16,0-2 1 15,0-2-8-15,2 1 9 0,3-1 1 16,-1 0 24-16,0 0-29 15,0 0-12-15,-1 0-7 16,0 0 11-16,3 0 15 16,15 0-11-16,14 0-17 15,-7-3 0-15,-12-4 5 16,-13 3-9-16,-17 1 1 16,7 2-2-16,4-1 0 15,0 0-7-15,-2-1 8 16,0 0-8-16,3-2 0 0,-4-1 1 15,0 1 4 1,0-2-5-16,-1 0 0 0,-2-1 9 16,3 1-4-16,-3 0 3 15,-1 0-8-15,0 0 0 16,-2-2 8-16,-7 1-8 16,-3-2 2-16,-5-1-2 15,-7 0 5-15,-3-2-4 16,-6-1 4-16,-2-2 1 15,-3-2 2-15,-2-2 2 16,-2-4 14-16,-1-2-1 16,-3-1-8-16,-2-4 0 15,-3 2-5-15,0-3 7 16,0 1 5-16,-9 2-1 16,-4-1 6-16,-2 2 2 0,-3 0 2 15,0 3-9-15,-4 0-3 16,-1 1 7-16,-2 2-3 15,-5 3-5-15,-1 0 4 16,-4 4 1-16,-2 1 2 16,1 1-12-16,-2 2 6 15,3 1 4-15,1 2-9 16,3 1-2-16,1 3 2 16,0 1 1-16,-1 0-5 15,-2-1 2-15,-3 4-4 16,-4 0-2-16,-2 0 2 15,-6 0-8-15,-3 5 2 16,-2 4-2-16,-4-1-1 16,2 1 0-16,1 1 1 15,2-3 0-15,4 0 0 0,2-2 0 16,-3-2 0-16,-3 0 0 16,-2-2 0-16,-1 0 0 15,-2-1 0-15,2 2 5 16,-2-2-5-16,2 0 0 15,0 1-1-15,-5-1 1 16,3 0 0-16,-1 0 1 16,0 0-2-16,0 0 0 15,0 0 0-15,3-5 0 16,1 0 0-16,2-1 0 16,0 2 1-16,1-1-1 15,3 0 0-15,-1 3 0 16,0-3 0-16,-2 2 1 15,1 1-1-15,3 1 1 16,-1 1 0-16,3 0-1 0,4 0 1 16,5 0-1-16,2 0 1 15,2-2-1-15,1 1 1 16,4-2-1-16,-1 0 0 16,1-2 1-16,-1 2 0 15,0-1 0-15,2-1-1 16,-3 3 0-16,1-1 0 15,-2 0 0-15,2 1 0 16,1 1 0-16,0 0 0 16,1 1 0-16,-1 0-1 0,0 0 0 15,4 0 1-15,-2 0 0 16,4 0-1-16,-1 0 1 16,7 0-1-16,-3 2 0 15,3 3-5-15,5-2 6 16,1 2-1-16,3 1-5 15,-2 0 5-15,1 5-7 16,1 2 2-16,0 4 4 16,1 3 2-16,1 3 0 15,2 2-1-15,1 4 0 16,1 2 1-16,0 3-1 16,0 0 0-16,6 4 1 15,3-4-1-15,7 2 0 16,2-2 1-16,6-3 0 15,4 0-1-15,4-1 0 0,4-2-1 16,5-2 2 0,1 0-1-16,3-3 1 0,1-2 0 15,6 0 0-15,-2-3 1 16,2 2-1-16,0-4 0 16,0 1-1-16,2-3 1 15,-4-3 0-15,-2-2 0 16,0 0 0-16,-6-3 0 15,-5-4 0-15,-4-2 1 16,-8 0 8-16,-5 0-2 16,-4 0 5-16,-4-7 5 15,1-3-1-15,-4 0-6 16,0-3-4-16,0 2-6 0,0-1-11 16,0 4-38-16,6 2-99 15,-5 0-211-15,-8 4-608 0</inkml:trace>
  <inkml:trace contextRef="#ctx0" brushRef="#br0" timeOffset="201034.5075">9812 12968 310 0,'0'0'64'16,"0"0"-14"-16,0 0 14 16,0 0 5-16,0 0-18 15,0 0 6-15,0 0 13 16,-26-7-36-16,25 7-9 15,1 0 12-15,-2 0 7 16,1 0 3-16,-2 0-5 16,1 0-13-16,-2 0 1 15,1 0 5-15,-1 0-23 0,-1 0-1 16,-4 0-10-16,-1 8 9 16,-2 3-8-16,-4 2 2 15,-1 1-3-15,1 2 13 16,-1 0 5-16,-1-1 0 15,0 1 2-15,1-2-5 16,-3 1 10-16,4-1-5 16,-2 1-5-16,4 0-15 15,-2 1 9-15,1 1-3 16,3 3-5-16,-1-3 4 16,4 2-5-16,-3-2 8 15,6-2-8-15,0-2 0 16,1 0 1-16,2-3-1 15,0 1 0-15,3 0 0 16,-2 1 0-16,0 4-1 0,-1 0 2 16,2-1-2-16,-1 1 1 15,2-2 1-15,0 0-2 16,0 1 0-16,0 1 0 16,0 1 0-16,2 1 0 15,4 3 1-15,1 4 0 16,-1-1 5-16,0 0-3 15,0 3 4-15,3-1 5 16,-2-1-2-16,1 1-3 16,1-1 11-16,4-1-10 15,2 2-2-15,6-1 3 16,3 2 10-16,1 1-9 0,3-1 3 16,2-2-12-16,-3 1 20 15,3-4-4-15,0-2-4 16,1 0-3-16,3 0-2 15,2-1 3-15,3 1-1 16,1-1 2-16,3 3 4 16,-2-2-6-16,1-1-1 15,-2-2-8-15,-3 0 0 16,2-3 0-16,-3 0 5 16,5-1-5-16,-2 1 6 15,0-5-5-15,1 1-1 16,1-2 0-16,0-1 5 15,1-1-6-15,3 0 0 0,4-1 0 16,-1 0 2-16,4-3-1 16,0 0 6-16,0-2 14 15,-1 0-10-15,-2-4-5 16,0-6 3-16,-4 1 8 16,1-2-9-16,-1-1-7 15,-1 1 6-15,2 1-1 16,-4 0-5-16,-1 2 0 15,-2 1 0-15,-3 0 0 16,0 0-1-16,1 0 1 16,-1 2-1-16,-2-2 1 15,-1 2-1-15,0 0 1 16,-1-2-1-16,4 3 0 16,1-2 0-16,1 3-1 0,4-2 1 15,-4 0 0-15,3 1-1 16,1-3 1-16,-5 4-1 15,6-3 1-15,-5 2 0 16,2-3 0-16,1 4 1 16,-2-1-1-16,-1-1 1 15,-3 0-1-15,2 2 0 16,-1-2 1-16,-1 1-1 16,4 0 0-16,-4 0 0 15,4-1 0-15,-2 3 0 16,1 0 0-16,-2 0 0 15,2 0 0-15,-1 1 1 16,-1-3-1-16,0 4 1 16,0-2-1-16,-3 1 0 0,-3-1 0 15,0 0 0-15,-4-1 2 16,0-2-2-16,0 3 0 16,1-2 0-16,0 1 0 15,0 0 0-15,1-2 0 16,-1 3 0-16,0-1 0 15,1-1 0-15,-1 1 0 16,0 1 0-16,0-2 0 16,-3 0 0-16,2 1 1 15,-4-1-1-15,-3-1 0 16,-3 1 0-16,-1-1 0 16,-1 0 0-16,-3-2 2 0,0-1 8 15,-2-4 22-15,1-2 0 16,-1-6-17-16,-1-1 1 15,4-2-7-15,-5-3-3 16,-1-1-5-16,-1 1 8 16,2-1 1-16,-6-2 0 15,1 3 1-15,-2-3 0 16,0 1 5-16,0 0-7 16,-6-1 9-16,-6-3-4 15,-6-1 1-15,-1-4-6 16,-7-1-8-16,-3-4 7 15,-1-3-2-15,-5 1-5 16,0-3 6-16,-4 2 2 0,-1 1-2 16,1 3 6-1,-4 3-4-15,2 3 11 0,-1 4-1 16,-1 2 6-16,2 0-11 16,-2 3-6-16,-1-2 0 15,-1 0-7-15,-2-2-1 16,-1 2 1-16,0 1-1 15,-2 2 1-15,0 4 0 16,2 1-1-16,-2 4 0 16,0 2 0-16,-3 5 0 15,2 1 0-15,-4 3 0 16,-4 2 0-16,-3 2 0 16,0 1 0-16,-1 0 4 15,5 0-4-15,1 2-6 16,2 5 6-16,-2 2 10 15,3-1-8-15,-1 1 0 0,3-1-2 16,1-1-2-16,2 2 1 16,4-1 0-16,-1 1-7 15,3 1 8-15,-2 1-6 16,0 2 4-16,-2 1-5 16,-3 0 4-16,0 0-9 15,-2-1 11-15,-1-1 0 16,-1-4 1-16,-2 2 2 15,4-5-1-15,1-3 0 16,2 1 0-16,5-1-1 16,3-2 0-16,5 0 1 0,0 0-1 15,4 0 1-15,0-2-1 16,0-3 0-16,1-3 1 16,0-1 5-16,-1-1-5 15,3 0-1-15,0 1 0 16,3 0 0-16,2 1 3 15,-1 0-3-15,4 3 6 16,2 1-6-16,0 1 0 16,3 1 0-16,-2 2-1 15,4 0 1-15,0 0 1 16,0 0 0-16,1 0 0 16,-1 0 5-16,1 2-5 15,-1 3-1-15,-2 1 1 0,0 3-1 16,1-1 0-1,-2 3-1-15,1-1 0 0,2 1 0 16,3 0 1-16,2 0-1 16,3 0-11-16,6 5-88 15,0 10-94-15,13-3-153 16,5-2-350-16</inkml:trace>
  <inkml:trace contextRef="#ctx0" brushRef="#br0" timeOffset="208350.2782">11708 16733 383 0,'0'0'133'16,"0"0"-16"-16,0 0 31 0,0 0 33 15,0 0-18-15,0 0-12 16,-36 11-32-16,36-11-9 16,0 0-23-16,0 0-30 15,0 0-7-15,14-3-4 16,9-9 23-16,12-8 4 15,11-10-7-15,9-6-20 16,4-7-23-16,4-3-6 16,-2 3-5-16,-3 4-12 15,-7 0 1-15,-3 8 1 16,-8 4 3-16,-2 2-5 16,-8 8-2-16,-5 3-59 0,-4 6-43 15,-9 5-47-15,-4 3-130 16,-8 14-42-16,-7 9 46 15,-9 5-61-15</inkml:trace>
  <inkml:trace contextRef="#ctx0" brushRef="#br0" timeOffset="208650.8713">11690 17079 834 0,'0'0'132'0,"0"0"-83"15,0 0-43-15,0 0 21 16,0 0 92-16,0 0 85 0,94 0-4 16,-24-45-60-16,30-26-48 15,22-23 11-15,5-12-21 16,-15 6-14-16,-30 23-7 16,-30 23-10-16,-13 16-9 15,-6 5-13-15,-1-3-5 16,4-1-6-16,-3 2-7 15,-8 9-9-15,-5 7-1 16,-10 9-1-16,-5 5-1 16,-2 5-69-16,-3 7-138 15,0 12-161-15,-6 3-318 0</inkml:trace>
  <inkml:trace contextRef="#ctx0" brushRef="#br0" timeOffset="217056.354">20171 6317 136 0,'0'0'92'16,"0"0"-21"-16,0 0-16 16,0 0-12-16,0 0-27 15,-8 4-16-15,8-4 0 16,0 3 0-16,0-3 1 15,0 2 0-15,0-2 18 16,-1 1 27-16,-1 0 25 16,2-1-8-16,-1 2-2 0,1-2-8 15,-3 0-17 1,2 3-10-16,-2 0 2 0,0-1-5 16,-2 3-4-16,0-1 18 15,1-1-1-15,-2 2 2 16,3-2 1-16,2-1 4 15,-1-2 2-15,2 0-16 16,0 0-7-16,0 0-8 16,0 0 20-16,0 0-7 15,0 0-2-15,0 0-5 16,9-3 10-16,2-6 28 16,8-5-5-16,4-3-3 0,5-5-3 15,2-2-15 1,0-1-2-16,-2 1-11 0,-1 1-10 15,-5 2-2-15,2 0-6 16,-6 4-1-16,0 1 0 16,-2 2 0-16,0 0-1 15,-2 7-47-15,-1 0-78 16,-2 4-65-16,-1 3-87 16,-3 3-25-16,-7 8-355 0</inkml:trace>
  <inkml:trace contextRef="#ctx0" brushRef="#br0" timeOffset="217463.0008">19987 6786 689 0,'0'0'92'16,"0"0"-91"-16,0 0 18 16,0 0 60-16,0 0 25 15,0 0-20-15,0 0-7 16,101-79-9-16,-66 46 3 0,7-3-15 15,0 2-19 1,1-2-13-16,-1 2-2 0,-2 3-10 16,-3 3-11-16,0 3 1 15,-4 3-1-15,-3 0-1 16,-5 5 0-16,-3 5-49 16,-5 2-40-16,-3 3-18 15,-4 4-27-15,-8 3-38 16,-2 0-59-16,0 10-168 0</inkml:trace>
  <inkml:trace contextRef="#ctx0" brushRef="#br0" timeOffset="217779.3719">20065 6991 506 0,'0'0'144'0,"0"0"-144"16,0 0 20-16,0 0 15 15,0 0 80-15,0 0 18 16,0 0-58-16,101-55 3 16,-66 28-31-16,1 1 3 15,1-1-3-15,-3 0 0 0,2 3-10 16,-5 2-20-1,0 1-8-15,-1 4-9 0,-3 2-1 16,-3 5-15-16,-3 3-64 16,-3 2-33-16,-6 5-52 15,-5 0-54-15,-7 0-73 0</inkml:trace>
  <inkml:trace contextRef="#ctx0" brushRef="#br0" timeOffset="218119.3106">20116 7238 67 0,'0'0'513'16,"0"0"-467"-16,0 0-36 15,0 0 6-15,0 0 121 16,0 0 21-16,0 0-22 15,70-48-52-15,-36 21-6 16,9-7-14-16,2 1 1 16,3-2-3-16,2-1-8 15,0 5-12-15,-1-1-14 16,-1 3-15-16,-5 3-12 16,-4 4 5-16,-5 2-4 15,-4 4-2-15,-5 2 0 16,-2 3 0-16,-4 2-46 15,-5 4-86-15,-4 3-50 16,-3 2-64-16,-4 0-104 0</inkml:trace>
  <inkml:trace contextRef="#ctx0" brushRef="#br0" timeOffset="218425.1108">20657 7107 801 0,'0'0'88'0,"0"0"-88"0,0 0-20 15,0 0 20-15,0 0 94 16,0 0-18-16,90-59-16 15,-56 31-4-15,2 0-10 16,1 0-15-16,-1 0-12 16,-4 8-11-16,-3 1-6 15,-6 4-2-15,-3 5-13 16,-5 4-91-16,-6 5-126 16,-7-1-463-16</inkml:trace>
  <inkml:trace contextRef="#ctx0" brushRef="#br1" timeOffset="228326.7586">20696 6579 85 0,'0'0'140'15,"0"0"-14"-15,0 0-22 16,0 0 2-16,0 0-38 16,0 0-3-16,0-1 6 15,0-2-2-15,0 2 5 16,0 0 8-16,-1-2-31 0,1 1 31 16,-2 1-12-1,2-1-14-15,-2 2 9 0,1 0 1 16,0 0-16-16,-1 0-18 15,0 0-16-15,1 0-4 16,-2 3-11-16,1 7 5 16,1 2 15-16,-2 2-3 15,-3 6-9-15,3 2-2 16,-2 2-6-16,0 2 0 16,-1 2 1-16,0 0 4 15,-5 0-5-15,2-1 9 16,0-2-8-16,-2-2 8 15,1-3-1-15,1 2-8 0,-1-3 6 16,1-4-5 0,0 1 4-16,1-4-5 0,-1-1 9 15,0 0-1-15,2-1-2 16,-1-2 1-16,0-1 0 16,0 1-6-16,1 1-1 15,-2-1 1-15,2 1-2 16,-1 1 1-16,-2-1 0 15,1 2-1-15,1-2 0 16,1 1 1-16,-2-1-1 16,5-1 1-16,1-2-1 15,0-3 0-15,3-1-1 16,-2-2 1-16,2 0-1 16,0 0-20-16,0 0-38 15,0-10-59-15,6-5-101 16,2-6-166-16</inkml:trace>
  <inkml:trace contextRef="#ctx0" brushRef="#br1" timeOffset="229077.6784">20698 6599 65 0,'0'0'143'0,"0"0"-26"15,0 0-31-15,0 0-21 16,0 0-11-16,0 0-4 16,0 0-1-16,-2 0 2 15,2 0 6-15,0 0-9 16,0 0-9-16,0 0-7 16,0 0-8-16,0 0 7 0,0 0 34 15,0 2-23 1,0 4-2-16,2 2-4 0,1 1-21 15,5 1 22-15,0-1 11 16,1 4-17-16,1-2-5 16,2 1-3-16,-1 3-6 15,2-2 3-15,1 0-2 16,-1-3 2-16,-1 3-5 16,0-2 12-16,3-1-8 15,-5 3 1-15,3-4 1 16,-2-1-8-16,0 1-2 15,-2 1 4-15,1-1-9 16,-3 1 0-16,2 0 8 16,-1 0-7-16,-2-1-7 15,1-1 15-15,-1 1-14 0,3 1 0 16,-2-1 8-16,3 1-9 16,0-1 2-16,-1-1-2 15,0-1 1-15,2 0-1 16,-1-1 6-16,-1-1-5 15,1 2 9-15,-3-5-10 16,-2 1 0-16,-1-2 0 16,0-1 6-16,-3 2-5 15,1-2 0-15,-2 0 6 16,0 0-1-16,3 0 1 16,-3 0-6-16,0 0-1 15,0 0-92-15,0 0-134 0,0 0-155 0</inkml:trace>
  <inkml:trace contextRef="#ctx0" brushRef="#br1" timeOffset="229744.8434">20593 6895 215 0,'0'0'206'0,"0"0"-87"16,0 0-43-16,0 0 2 15,0 0 12-15,0 0-11 16,0 0-1-16,76-50-9 15,-58 34 5-15,1 1-22 16,-1-2-1-16,0-1-9 16,-1 1-12-16,-4 1-1 15,1 3-23-15,-3 3-3 16,-6 0 4-16,2 4-5 0,-4 2-1 16,-1 0 0-16,-2 4-1 15,0 0-7-15,0 0-21 16,0 0-98-16,0 6-47 15,0 5 67-15,-2 11-3 16,-2-3-53-16,-2-2-163 0</inkml:trace>
  <inkml:trace contextRef="#ctx0" brushRef="#br1" timeOffset="230070.4297">20679 7018 160 0,'0'0'246'16,"0"0"-115"-16,0 0-39 15,0 0 25-15,0 0-4 16,0 0-64-16,0 0-23 15,50-53 13-15,-29 32 7 16,-1-1-1-16,0 4-15 16,-2 2-17-16,-5 3-11 15,-2 4-2-15,-2 4 0 16,-6 2-29-16,-2 3-56 16,-1 0-51-16,0 0-56 0,0 7-86 15,-1 0 11-15</inkml:trace>
  <inkml:trace contextRef="#ctx0" brushRef="#br1" timeOffset="230319.3185">20754 7062 325 0,'0'0'146'0,"0"0"-62"16,0 0-2-16,0 0 58 0,0 0-30 16,0 0-27-16,88-67-9 15,-66 49-20-15,-2-1-24 16,-2 3-17-16,0 2-13 16,-2 5 0-16,-1 2-126 15,-8 6-197-15</inkml:trace>
  <inkml:trace contextRef="#ctx0" brushRef="#br1" timeOffset="236615.7586">20738 6834 72 0,'0'0'117'0,"0"0"-32"16,0 0-24-16,0 0-8 16,0 0-8-16,0 0-15 15,1 0-5-15,-1 0-11 16,0 0-7-16,0 0-7 0,0 0-7 15,0 0-26 1,0 0-75-16,0 0-116 0</inkml:trace>
  <inkml:trace contextRef="#ctx0" brushRef="#br1" timeOffset="238153.9977">19631 6457 405 0,'0'0'171'0,"0"0"-42"15,0 0-14-15,0 0-9 16,0 0-33-16,0 0-26 15,0 0-16-15,0 0-9 16,0 0 1-16,0 0-1 16,0 0-6-16,0 0-7 0,0 0-2 15,0 0 0 1,0 0 2-16,0 0-2 0,0 0 0 16,0 0-5-16,0 0-1 15,0 0 1-15,0 0 5 16,0 0-7-16,0 0 1 15,0 0 0-15,0 0 15 16,0 0 4-16,0 0 3 16,0 0-1-16,0 0-11 15,0 0-3-15,0 0-1 16,0 0-6-16,0 0 11 16,0 0-3-16,0 0-1 0,0 0 1 15,0 0 1 1,0 0 3-16,0 0-1 0,0 0-2 15,0 0 0-15,0 0 2 16,0 0 1-16,0 0-3 16,0 0 3-16,0 0-1 15,0 0 1-15,0 0 0 16,0 0 0-16,0 0 0 16,0 0 3-16,0 0-3 15,0 0 0-15,0 0-1 16,0 0-5-16,0 0-5 15,0 0-1-15,0 0 0 16,0 0 1-16,0 2-2 16,0-2-18-16,0 0-105 15,0 0-84-15,0 0-130 0,0 0-573 0</inkml:trace>
  <inkml:trace contextRef="#ctx0" brushRef="#br1" timeOffset="238863.2345">20196 6635 453 0,'0'0'222'0,"0"0"-33"0,0 0-11 16,0 0-2-1,0 0 7-15,0 0-38 0,0 0-40 16,0 0-26-16,0 0 4 16,0 0-11-16,0 0-12 15,0 0-13-15,0 0-4 16,0 0-15-16,0 0-12 16,0 0-8-16,0 0-8 15,0 0-1-15,0 0-6 16,0 0-54-16,3 0-80 15,18-14-157-15,-3-3-276 16,4-5-82-16</inkml:trace>
  <inkml:trace contextRef="#ctx0" brushRef="#br1" timeOffset="239478.3893">21069 6218 82 0,'0'0'175'0,"0"0"-47"16,0 0-22-16,0 0 21 15,0 0 8-15,0 0-22 16,0 0-16-16,1 0-6 16,-1 0-4-16,0 0-12 15,0 0-20-15,0 0-28 16,0 0-27-16,0 0-4 15,0 0-84-15,0 0-212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25:13.750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6735 16495 469 0,'0'0'167'0,"0"0"-40"15,0 0 12-15,0 0 1 16,0 0-12-16,0 0-23 16,-9-2-6-16,0 2-11 0,0 0-18 15,-3 0-18-15,0 0-11 16,-6 0-15-16,-2 7-8 16,-2 4-9-16,-3 5 4 15,-2 4-4-15,-3 3 4 16,-1 2 0-16,4 4 6 15,-2 0 3-15,5-2-2 16,2 3-2-16,2-2-8 16,2 2-9-16,2 3 0 15,4-1 5-15,0 1-6 16,2 4 2-16,-1 1-2 16,3-1 1-16,1 4 6 15,-1-1-6-15,1 0 0 16,1 1 9-16,3-1-3 15,0-1 4-15,0 0-4 0,3-3-6 16,0-2 13-16,0-1-13 16,0 0 1-16,0-4-1 15,6 0 1-15,0 0-1 16,6-1 1-16,-2-1-1 16,4 1 0-16,2 0 0 15,2 0 0-15,0 2 0 16,1-3 5-16,-1 2-4 15,3 0 9-15,0-4-9 16,-3-2 4-16,3 1-1 0,1-4-5 16,3-3 0-16,-2 0 1 15,8 0 1 1,-1-3-1-16,1 0-1 0,2 1 0 16,3-5 0-16,-3 4 0 15,2-4 0-15,0-3 0 16,-1-4 0-16,1 1 1 15,-1-4-1-15,3 0 1 16,-1 0 1-16,-1-10-1 16,0-4 0-16,-1-2 7 15,-1-4-8-15,-3 2 0 16,-2-3 1-16,-2 0 6 16,-3 1-1-16,-2-7-4 0,-3 2 12 15,-2-5 10 1,1-1-5-16,-1-1 6 0,-2-2-9 15,2-1-7-15,-2 1-1 16,0 1-2-16,-1-3 2 16,0 5-7-16,-3 1 9 15,-2 2-9-15,-2-1 10 16,-3-2-4-16,-3-1 8 16,0 0 5-16,0-2 0 15,-3-4-4-15,-8-1 7 16,-5 0-9-16,3-1-2 15,-5 3-1-15,2 1-3 16,-1 1-2-16,-1 1 0 0,-1-2 0 16,-5 2 1-1,0-2-6-15,-5-3 6 0,-1 2-6 16,1 1 0 0,-3 3 1-16,3 7 4 0,2-1-6 15,0 7 1-15,1 3 0 16,1 1 0-16,-1 4 1 15,0 0 4-15,-1 0-5 16,2 4 8-16,-1 3-3 16,4-2 4-16,0 2 4 15,4 3-6-15,-3 2-2 16,0 0-5-16,3 0 0 16,-3 0 0-16,3 2 0 15,-3 5 0-15,4 2-1 16,-1-1 0-16,0 2 1 0,3 2-2 15,-3 0 2 1,4 1-2-16,-2 1 1 0,1 1 0 16,1-1-1-16,4-1 0 15,-1-2-5-15,5-1-12 16,1-1-4-16,-1-5-17 16,6 2-42-16,-2 1-56 15,2 3-83-15,0 0-312 16,-1-4-455-16</inkml:trace>
  <inkml:trace contextRef="#ctx0" brushRef="#br0" timeOffset="2740.1743">6917 11883 538 0,'0'0'132'0,"0"0"-23"16,-100-36 31-16,51 23 5 16,-2 7-37-16,-3 3-25 15,-1 3 4-15,0 4-7 16,-3 14 4-16,-3 10-35 15,-5 6 1-15,0 9-11 16,-1 8-1-16,3 5-3 16,3 5-10-16,4 4-15 15,2 0-3-15,6 0 4 16,3-2-3-16,11 0 7 16,7-3-9-16,13 3-5 15,13 10-1-15,7 14 1 16,37 11-1-16,10 2 0 15,-1-19 1-15,-1-19 1 16,-15-19-1-16,1-4 0 0,11 7 6 16,13 0-5-16,8 0-1 15,3-7 0-15,3-13 1 16,1-10-1-16,1-12 8 16,1-4-6-16,1-15 6 15,-3-15 8-15,-3-10 2 16,-4-8 14-16,-7-5-6 15,-5-6 4-15,-10-3 4 16,-4 2-13-16,-13 2-7 16,-8 1-4-16,-10-1 3 15,-11-1 0-15,0-3 10 16,-17 0-6-16,-15-2-5 0,-12-1-1 16,-4 2-1-16,-9-1-10 15,-2 5 8-15,-4 3-3 16,6 7-4-16,2 6 5 15,3 5 3-15,3 4-9 16,2 5 1-16,2 5-1 16,5 6-1-16,4 3 0 15,5 8 0-15,6 5 0 16,-2 2 0-16,5 8-16 16,-5 18-71-16,-16 55-96 15,7-6-155-15,-6 4-389 0</inkml:trace>
  <inkml:trace contextRef="#ctx0" brushRef="#br0" timeOffset="4725.6164">8844 4299 1335 0,'0'0'205'15,"0"0"-108"-15,0 0 39 16,-97-11 10-16,82 25-80 15,7 17-33-15,5 24 1 16,3 0-1-16,0 11 2 0,8 2-16 16,10-7-10-1,4 6-8-15,7-1-1 0,2-4-8 16,25 9-121-16,-8-16-155 16,-6-16-420-16</inkml:trace>
  <inkml:trace contextRef="#ctx0" brushRef="#br0" timeOffset="6161.5611">9312 4388 347 0,'0'0'365'0,"0"0"-138"15,0 0 10-15,0 0-40 16,0 0-43-16,-103 19-38 16,75 6-33-16,1 7-14 15,3 7 0-15,8 1-14 0,6 4-18 16,8-3-24-16,2-4-4 15,10-7-9-15,11-7 1 16,8-9-1-16,4-12-1 16,3-2 1-16,0-17-9 15,-3-14-3-15,-6-10-11 16,-12-8 4-16,-11-6 6 16,-4-13 12-16,-28-16 1 15,-20-16 0-15,-11-6 6 16,-7 7 21-16,14 19-10 15,15 29-3-15,11 19 17 16,7 13 38-16,1 2 9 0,2 2-7 16,-1 5-20-1,11 8-15-15,6 2-35 16,0 14-1-16,27 27-13 0,30 27 6 16,29 25 7-16,13 13 0 15,3 0 0-15,-10-6-88 16,-19-19-113-16,-23-23-310 15,-15-23-659-15</inkml:trace>
  <inkml:trace contextRef="#ctx0" brushRef="#br1" timeOffset="13236.6872">15736 9868 573 0,'0'0'164'15,"0"0"-106"-15,0 0 16 16,-80 0 33-16,50 0-29 16,-3 0-29-16,0 0 12 15,1 1-6-15,-1 2 4 16,-2 0-18-16,1 0-4 16,1 5 3-16,-1 0-10 15,4 3 8-15,2 3-12 0,-1 1-16 16,1 4-1-16,0 5-8 15,-4 2 0-15,1 2 1 16,0 3-1-16,-1 2 1 16,1-1-1-16,1 2 6 15,2 1-5-15,1 1 5 16,2 0 3-16,1-2 0 16,3 0 1-16,5-1-1 15,4 1 3-15,1-2-6 16,7 3-6-16,4 0 1 15,0 5-1-15,0 2 8 0,12 3-8 16,4 0 11 0,4 2-5-16,2 0 2 0,2-1 4 15,3 1 7-15,0-2-4 16,5-2-4-16,1-6 4 16,2-3 3-16,2-7-4 15,1-4-5-15,1-9-1 16,2-5-1-16,0-7 1 15,3-2 1-15,-3-5 9 16,0-15 3-16,2-6 0 16,-2-4-3-16,0-6 5 15,-1-5-4-15,2-2 1 16,-5 1-4-16,-2-1-5 16,-6 4 4-16,-6 1 2 15,-4 2-5-15,-4 2 3 0,-6 1-3 16,-3 0 9-1,-5-3-7-15,-1-1 5 0,0 3 8 16,0-3 2-16,-7 1-11 16,-6 3 5-16,1 0-14 15,-3 2 2-15,-3 3-5 16,0 2-5-16,-1-2-1 16,-1 1 1-16,2 4-1 15,-1-2 5-15,1 3-5 16,0 1 0-16,0 2 0 15,3 2-1-15,1 2 1 16,0 4-1-16,2-1 0 16,2 4-2-16,-1 4 1 15,2 1-1-15,-1 1 1 0,-3 2-8 16,-1 0-28-16,-4 2-24 16,-18 29-68-16,3 0-101 15,-2 1-333-15</inkml:trace>
  <inkml:trace contextRef="#ctx0" brushRef="#br1" timeOffset="16352.1535">23572 9168 738 0,'0'0'125'0,"0"0"-81"0,0 0 63 16,-82-20-13-16,59 17 32 15,1 3-7-15,-1 0-39 16,1 0-21-16,1 3-15 15,-1 6-8-15,-4 6-7 16,3 3-11-16,-2 5 4 16,0 7 5-16,0 2-3 15,1 6-10-15,2 5 4 16,4 0 8-16,2 3 0 16,2 1-2-16,5-2-11 15,5-1 0-15,4-1 0 16,0 3 0-16,12 0-5 0,9 3-2 15,6 1 2 1,5-1-2-16,7-1 0 0,-2-2-5 16,4-7 0-16,0-5 6 15,1-8-1-15,0-4 9 16,3-5-2-16,0-6 3 16,-2-3 0-16,-3-5 5 15,0-3 4-15,-5 0 1 16,-3-12-1-16,-5-5 3 15,-1-4-3-15,-1-4-6 16,-3-1-7-16,-2-2 1 16,-1-3 0-16,-4 0 8 15,1-1 3-15,-2-2-4 0,-4 1-2 16,-1-1-2-16,-1-3-1 16,-3 3 3-16,-3-4 0 15,-2 4-7-15,0 1 0 16,-2-1 4-16,-10 1 2 15,-2 0-6-15,-6-4 2 16,-2-1-4-16,-2-2 3 16,0 1-5-16,-1 1 1 15,1 2-2-15,2 6 0 16,4 2 1-16,0 6 0 16,3 3-6-16,0 5 0 15,3 3 7-15,-1 2 1 16,1 3 0-16,-1 2-3 0,0 0-5 15,-2 1 0 1,-2 3 6-16,-2 0-7 0,-3 0 0 16,-3 0-2-16,0 7 1 15,-2 1 0-15,0 2-12 16,3 1-16-16,-8 16-49 16,7-5-117-16,4 2-287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25:42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5838 4787 519 0,'0'0'88'0,"0"0"-21"0,0 0 24 15,-82-2 52 1,54 2-27-16,1 3-9 0,-3 5-22 16,1 2-11-1,-1 5-23-15,0 2-6 0,0 6 3 16,-1 5-15-16,-1 6-5 15,1 4-8-15,1 4 8 16,2 4-14-16,4 0-1 16,3 0-4-16,3 0-2 15,6 0-5-15,6 1 5 16,5 4 6-16,1 4 0 16,0 3 5-16,6 1 1 15,4 3-2-15,5 0-1 16,2-1-1-16,2-2-5 15,-1-1-3-15,7 1-6 16,-1 2 12-16,3 1 6 16,3 1 9-16,-2 0-7 0,7-5-8 15,3 0-3-15,4-7 0 16,1-5-2-16,5-9-7 16,2-6 8-16,3-9-8 15,-3-6 8-15,0-9 3 16,-2-7-3-16,-2 0 8 15,-2-14 17-15,-2-9 10 16,-3-4-9-16,1-5 0 16,-5-4-13-16,-3-5-3 15,-5-1 0-15,-3-3 2 16,-6-5 1-16,-2 0 6 0,-5-3-6 16,-5 0 3-1,-2-3-10-15,-4 0-5 0,0-1 4 16,-4-2 3-16,-5-3-8 15,-5-1-7-15,-3 0-1 16,-4 0 6-16,0 0-5 16,-3 4-1-16,-3 3 5 15,-1 0 0-15,-4 4-4 16,1-1-1-16,-2 5 1 16,2-1 4-16,-1 3-6 15,2 5 2-15,0 4-2 16,0 6 6-16,0 5-5 0,-1 4 0 15,4 3 0 1,-2 4 0-16,4 4 0 0,0 3-1 16,1 1 0-16,3 4 0 15,-3 0-6-15,6 3 5 16,-3 0-7-16,2 0-3 16,-1 8 2-16,1 5 7 15,0 2-14-15,1 4-8 16,0 1-5-16,1 0-23 15,0 7-23-15,6-1-41 16,-2 16-35-16,4-6-120 16,1-6-265-16</inkml:trace>
  <inkml:trace contextRef="#ctx0" brushRef="#br0" timeOffset="1862.1644">9606 5753 157 0,'0'0'152'15,"0"0"-34"-15,0 0-10 16,0 0-25-16,0 0 10 16,0 0-13-16,-42-17-21 15,32 14 6-15,1 0 0 16,-2-1-13-16,-2 2-4 0,2-1-2 15,0 3 8-15,-1-2 4 16,0 2-15-16,-6 0 5 16,4 0-10-16,-3 0-1 15,-2 0 5-15,3 8 5 16,-3 1-12-16,2 2-15 16,-2 4 8-16,-1 2-1 15,3 0-8-15,-3 6 0 16,2 3-1-16,1 0-4 15,-1 3-6-15,7 0 5 16,1 1-2-16,3-1-5 16,2 3 4-16,2-2-2 15,3 2-8-15,0-1 6 16,0 2-4-16,0 2 0 16,10-1 5-16,1 0 2 0,-1 4-8 15,5-1 7-15,0-1 3 16,1-1-3-16,3-2-1 15,1 0 3-15,4-5-2 16,3-2-7-16,1 0 9 16,3-6 2-16,2-2-5 15,0-5 1-15,2-4-1 16,-4-6 5-16,3 0 7 16,-4-3 6-16,-2 0 8 15,-4-12 1-15,-3-2 0 16,-3-4 6-16,-2-4-3 15,-1-6-6-15,-1-1-9 16,-5-2 0-16,-2-2-4 0,-3-1 0 16,0-2-9-16,-4 0 2 15,0 0 1-15,0-1 0 16,0 0 4-16,0 1-5 16,-8-1 6-16,-1 2 1 15,-4 2-3-15,2 3 6 16,-4 0-5-16,-1 2 2 15,-3-1 0-15,1 0-2 16,-5 3-9-16,-2 1-1 16,0 1-4-16,2 3 4 15,-1 1-6-15,2 4 2 16,5 2-2-16,0 5 1 0,1 0 0 16,2 5-1-1,2 2 0-15,-4 2-11 0,-6 3-1 16,-5 18-8-16,-17 29-74 15,-32 51-126-15,6-6-313 16,-6 4-746-16</inkml:trace>
  <inkml:trace contextRef="#ctx0" brushRef="#br0" timeOffset="37799.1422">16458 16855 354 0,'0'0'372'16,"0"0"-372"-16,0 0-42 15,0 0 3-15,0 0 39 16,91 54 25-16,-27-36 29 16,29 2 16-16,37 1-7 0,16-2-21 15,3-5-7 1,-4-1-5-16,-16-4 5 0,0 1-15 15,-2 2-7-15,0 2-3 16,-1 3 13-16,-1 5 22 16,-5 5 19-16,-8 4 4 15,-1 3-6-15,-7 0-20 16,1 0-8-16,1-5 8 16,1-3 14-16,-3-3-6 15,-3 2-15-15,-6-2 0 16,-1-1 2-16,-4-3 0 15,-14-4-9-15,-14-6-8 0,-9-2-5 16,-6-2-2 0,12-2 3-16,6-1-3 0,12 1 6 15,11-3-2-15,19 0-2 16,24-11 19-16,11-5 46 16,-5 2-25-16,-6 3-41 15,-25 2-5-15,-6 4-8 16,-3-1 10-16,-10 3-10 15,1-2 8-15,-2 0 1 16,-1 0-4-16,2 0 2 16,-3-3-2-16,2 0-5 15,-1 0 9-15,4 1-4 16,-2 0 0-16,-14 4 1 16,-12-2-5-16,-12 4 4 15,-3-1-5-15,5 1 1 0,5 0-1 16,6-3 0-16,-10 1-1 15,-7-2 1-15,-5-1-1 16,-6 0 0-16,-2-2-1 16,1 0-7-16,-1-2-30 15,4 0-19-15,-1 1 1 16,14-10-55-16,-13 5-85 16,-10-2-287-16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26:39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15882 6995 758 0,'0'0'208'0,"0"0"-82"0,0 0-2 16,0 0 39-1,0 0-18-15,0 0-61 0,-26-42-40 16,26 67-34 0,0 30 15-16,0 39 14 0,1 37 14 15,1 21-8-15,-2 1-11 16,0-9-6-16,-3-15 2 15,-3 0-12-15,-2-4-5 16,5-8-11-16,3-10 5 16,0-23-6-16,0-21 0 15,0-23 0-15,7-8 0 16,7-1-1-16,8-3 1 16,13-2-1-16,24-15 2 15,38-11 5-15,53-20 2 16,36-22 10-16,29-14 13 0,13-6 11 15,-4-1-10 1,14-2-3-16,4-3-7 0,9 2 3 16,-2 3 10-16,-7 2-12 15,-7 4 6-15,-17 7-4 16,-11 5 10-16,-17 6-14 16,-23 8-15-16,-27 6-6 15,-38 9 0-15,-34 6-1 16,-28 6 0-16,-19 3-9 15,-10 1-49-15,-11 0-92 16,-41 10 27-16,-14 6-159 16,-19 0-469-16</inkml:trace>
  <inkml:trace contextRef="#ctx0" brushRef="#br0" timeOffset="1149.0876">16080 8508 586 0,'0'0'142'16,"0"0"-24"-16,0 0-44 15,0 0 13-15,0 0 17 16,0 0-28-16,0 0 16 15,13-59-23-15,3 18-15 16,13-18-25-16,8-21 12 16,9-19-18-16,-1-4-6 15,-3 3-4-15,-13 5-5 0,-9 9 0 16,-4 2-8-16,-5 11-14 16,-4 16 14-16,1 14 11 15,-2 6-10-15,0-2-1 16,1-4 1-16,3-6 0 15,1 4 0-15,-2 0 9 16,4 3-10-16,1 1 0 16,1 2 0-16,-2 10 3 15,2 5-3-15,-5 9 0 16,0 5-16-16,0 7 9 16,-1 3-28-16,1 2 31 15,8 16 4-15,2 9 51 16,8 12-18-16,4 7-7 15,9 10-1-15,1 3 10 16,4 1-1-16,3 4-7 0,3 0-5 16,2 3 9-16,0-2-3 15,-3 0-5-15,-1-4 5 16,1-2-5-16,-3-5-2 16,-1-6-5-16,-2-5-3 15,0-2 0-15,-5-7-4 16,-2-1-8-16,-3-5 6 15,-3-5-6-15,-7-3-1 16,-4-6 0-16,-8-2 0 16,-2-5-35-16,-10-7-137 15,-1 0-328-15,0-4-658 0</inkml:trace>
  <inkml:trace contextRef="#ctx0" brushRef="#br0" timeOffset="2051.1195">17119 8373 523 0,'0'0'109'15,"0"0"-73"-15,0 0 63 0,0 0 5 16,0 0-1-16,0 0-32 16,85-103-15-16,-69 64-4 15,0-7-16-15,0-19 9 16,-1-19 10-16,-5-20-8 16,-5-11-2-16,-5 0-15 15,0 5-8-15,-5 13-8 16,-2 0-2-16,4 7-6 15,3 18-5-15,0 13 8 16,0 16 5-16,9 7 4 16,3-5-8-16,7-3 0 15,4-2-9-15,5 7 1 0,2 6-1 16,6 8-1-16,1 5 0 16,0 8 0-16,2 6-11 15,0 6-6-15,1 0 11 16,-1 12 6-16,0 10 12 15,1 7 52-15,-2 9-35 16,3 3-16-16,2 6-3 16,0 6 8-16,6 2 8 15,2 6 2-15,6-1 4 16,1-2-6-16,-1 1 6 16,2-6-1-16,-2-6-6 15,-5-4-8-15,-2-5 7 16,-6-7-5-16,-2 1-5 15,-6-7-3-15,-3 0-3 0,-5-5-2 16,-3-2-5-16,-4-2 0 16,-3 1 0-16,-3 0-1 15,-3 0 0-15,-2 0-57 16,-5 3-123-16,-4-4-201 16,-1-6-656-16</inkml:trace>
  <inkml:trace contextRef="#ctx0" brushRef="#br0" timeOffset="3200.6485">18500 8000 335 0,'0'0'267'0,"0"0"-135"16,0 0-96-16,0 0-12 15,0 0 2-15,0 0 16 16,0 0 9-16,26 6-24 16,-20-6-10-16,-2 0-4 15,-1 0 0-15,-1 0-1 16,-2 0 10-16,0 0 12 16,0 0-3-16,0 0-8 0,0 0-17 15,0 0 1-15,0 0-6 16,0 0 0-16,-2 0 1 15,1 0 14-15,-1 0 10 16,1 0 6-16,-1 0 4 16,1 0 1-16,1 0 11 15,-2 0 4-15,2 0 2 16,-1 0-6-16,1-3-1 16,0 3-4-16,0 0 1 15,-2 0 1-15,2 0 0 16,0-4-1-16,-1-3-2 15,1-3-18-15,-3-7-14 0,3-6 0 16,0-11 2-16,0-6 1 16,0-9-3-16,0-6-2 15,-8-7-8-15,-2-13 2 16,-8-19-2-16,-3-19 1 16,-1-12-1-16,2 3-1 15,8 8-1-15,3 20-7 16,5 18 8-16,1 19 0 15,2 18-5-15,1 6 5 16,0 0 1-16,0-3 1 16,0 3-1-16,0 9 1 15,0 8-2-15,0 5-8 16,0 8 3-16,0 1 6 16,0 2-14-16,4 0 2 15,2 5 5-15,4 9 7 0,5 6 1 16,2 7 1-16,3 8 5 15,6 4-6-15,4 9 0 16,4 6 1-16,8 14 5 16,10 19 0-16,8 14 14 15,2 3 7-15,-4-6 1 16,-4-14 0-16,-8-9 1 16,-3-14-4-16,-8-10 5 15,-7-10-11-15,0-6-5 16,5 6-6-16,3 4-2 15,2 3 2-15,-5-4 0 16,-3-6-3-16,-2-3 1 16,-6-4-6-16,-2-6 0 0,-4-4 1 15,-6-6-1-15,0-4 0 16,-5-6-1-16,-2-5 0 16,0 0 0-16,5-25-19 15,-2-4-116-15,-2-11-222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27:30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6967 6229 7 0,'0'0'29'0,"0"0"45"0,0 0-5 16,0 0-27-16,0 0 1 15,0 0 5-15,-3-17-5 16,3 17-7-16,0 0-16 15,0 0-8-15,0 0 11 16,0 0 23-16,-1 0 10 16,1 0-5-16,0 0-5 15,0 0 2-15,0 0-14 16,0 0-16-16,0 0-18 16,0 1-1-16,0 8 0 15,0 4 1-15,6 6 0 16,9 2 0-16,-1 6 1 15,4 2 7-15,1 4 4 16,1 2 10-16,3 2-5 16,-4 3 2-16,2 4 12 15,-2 4-3-15,-2 5-11 0,2 5-1 16,-2 6 22 0,-1 5 2-16,5-3-17 0,-3 1 0 15,1-1-15-15,-2-3-7 16,-1-5 6-16,-1-7-6 15,-2-5 0-15,-2-7 0 16,-2-5-1-16,0-8 0 16,-5-4-1-16,-1-8-51 15,-3-9-58-15,0-5-84 16,0 0-163-16</inkml:trace>
  <inkml:trace contextRef="#ctx0" brushRef="#br0" timeOffset="2183.8803">6854 6050 140 0,'0'0'43'0,"0"0"-28"15,0 0 27-15,0 0 28 16,0 0 7-16,107 0-18 16,-44 0 7-16,25 0-4 15,24-9 16-15,13-6-33 16,-1 0-13-16,-8-1-11 16,-7 2-3-16,0 3 3 15,-1 2-9-15,-1 2-5 0,2 2-6 16,7 0 1-16,0-5-2 15,-1 3 1-15,-4-3 6 16,-4-4-1-16,2 2 1 16,-3-4 2-16,-3 3 4 15,-3 3-3-15,-6 0 3 16,-2 3-4-16,-1 0 1 16,2 2 1-16,-13 1 1 15,-14 3-3-15,-14-1-2 16,-4 2-6-16,7-3 0 15,11 3 0-15,7 0 0 16,1 0 0-16,1 0 0 16,-1 0 0-16,-2 0-1 0,-1 0 0 15,0 5 0-15,-1 0-1 16,4 0 0 0,-4-1-6-16,-1-1 6 0,-2-2-6 15,-2 1 6-15,-6-2-5 16,-5 0-1-16,-5 0 1 15,-6-2 4-15,-5-1 1 16,-1-2 1-16,-4 2 0 16,-2 3 0-16,-1-3 0 15,-2 2 0-15,3-1 0 16,1-1 1-16,-1 0 1 16,2-1-2-16,-3 0 1 0,0 1 5 15,-1 2 3-15,-3 1-2 16,-5 0 3-16,-3 0-8 15,-3 7 6-15,-1 8 7 16,-3 4 14-16,1 10-2 16,-3 3 6-16,0 9-7 15,2 2-10-15,0 6 0 16,3 2-1-16,2 4-5 16,2 1 1-16,1 0 2 15,5 1-2-15,0 2 4 16,6-1 0-16,-1 5-5 15,1 2 5-15,2 0 2 16,-2 4 2-16,2-2-3 16,0-3-3-16,-3-2 0 15,0-3-5-15,-4-2-6 0,-5-2 4 16,-4-6-6-16,-4 0 1 16,-4-8 0-16,-3-1 6 15,-3-5-1-15,-2-1 4 16,0-8 2-16,0-2 2 15,-7-6 4-15,-4-2-1 16,2-4-2-16,-4-3-2 16,5-3 4-16,1-2-4 15,-3-4-4-15,0 3 0 16,0-3-1-16,-5 0-2 16,0 0-5-16,-4 0-1 15,-2 0 1-15,-6 0 0 16,-6 0 0-16,-4 0-1 15,-5 0 1-15,-1 2-1 0,-3 1 1 16,1 1-1-16,-1 2 1 16,-2 0-1-16,2-1 0 15,-2 1 0-15,-2 0-1 16,0 0 1-16,-4 0 0 16,-4 2 0-16,-3 0 0 15,-6 1-1-15,-15-1 0 16,-18 1 0-16,-15-1 0 15,0-1 1-15,17-3 1 16,28-2-1-16,23 4 1 16,-2-5 0-16,-6 5-1 15,-11-2 1-15,-8 2-1 0,4 0 0 16,-1-3 0 0,4 2 0-16,-1-5 0 0,2 0-1 15,-1 0 1-15,4 0 0 16,-4 0 0-16,-3 0 0 15,0 2-1-15,-3 1 1 16,-2-1 0-16,4 0-2 16,0-2 1-16,2 3-1 15,1-3-5-15,3 0 6 16,1 0 0-16,-1 0-5 16,4 3 5-16,0-3 0 15,1 0 1-15,4 0-1 0,-2 0 1 16,3 0 0-16,-2 0-1 15,-2 0 0-15,-1 0 1 16,3 0-2-16,3 0 2 16,2-3 0-16,4-2 0 15,6 0 2-15,4-4-1 16,5 2-1-16,-3-4 1 16,4 2 0-16,2 1 0 15,4 0 0-15,-1 0 0 16,2 0 0-16,1 1 0 15,0 0 1-15,-1-2-2 16,4 2 1-16,-3 0 0 16,2 1 6-16,2-1 1 0,-1 2 0 15,2 1 0 1,-1 1-7-16,0 0 6 0,-3 1-5 16,1 1-1-16,-1 0-1 15,0 1 1-15,-1 0 0 16,2 0 0-16,3 0 1 15,3 0-1-15,4 0 11 16,5 0-1-16,-2 0 1 16,4 0-12-16,1 0 1 15,-1 0 0-15,2 0-1 16,-1 0 1-16,1 0-1 16,-4 0 1-16,1 0-1 15,-2 0 0-15,2 0 0 16,-3 0 1-16,0 1-1 15,0 2 0-15,-4-1 1 16,4 1-1-16,-2-2 1 16,0 0-1-16,2 0 1 0,-1 1-1 15,2-2 0-15,2 1 1 16,-3-1 0-16,6 0 0 16,-2 0 0-16,1 2-1 15,-2-2 1-15,3 0-1 16,-2 0 2-16,1 0-1 15,2 0-1-15,1 0 1 16,-1 0 1-16,2 1 4 16,0-1-5-16,0 0 1 15,0 0-1-15,0 0 1 0,0 0-2 16,0 0 0 0,0 0-2-16,0 0-27 0,0 0-61 15,0 0-44-15,0 0-55 16,0 1-98-1,0-1-92-15</inkml:trace>
  <inkml:trace contextRef="#ctx0" brushRef="#br0" timeOffset="16408.8059">15930 4787 1290 0,'0'0'154'0,"0"0"-138"16,-45 138-16-16,22 1-1 16,-3 26 1-16,1 15 20 0,6-10 2 15,8-16-3 1,4-3-7-16,-1-17-11 0,1-34-1 15,-1-35 0-15,4-36-30 16,1-24 23-16,1-5 7 16,-1-19 58-16,0-41-14 15,3-30-34-15,0-4-4 16,11 14-5-16,4 28-1 16,1 22 0-16,5 3 12 15,2 3-2-15,5 7-10 16,1 17 1-16,4 0 0 15,6 14 16-15,3 13 2 16,6 0-1-16,2 0-11 16,0-4 2-16,3-8-8 15,-3-10 9-15,0-5-1 0,-2-12 2 16,-8-17 0-16,-4-10-4 16,-10-8-1-16,-5-5-5 15,-8 5 9-15,-6 6-9 16,-2 11 21-16,-4 12 35 15,1 13-4-15,0 5-50 16,3 5-3-16,4 16 0 16,3 6 0-16,2 5 2 15,-1 1 0-15,-3-3-2 16,-1-5-26-16,0-5-90 16,-4-14-103-16,-4-4-120 15,-1-2-183-15</inkml:trace>
  <inkml:trace contextRef="#ctx0" brushRef="#br0" timeOffset="16692.6121">16268 5303 1026 0,'0'0'122'0,"0"0"-107"16,0 0-14-16,0 0 8 15,-19 97 28-15,29-69 22 16,7-6-1-16,4-5 4 15,2-12 18-15,-1-5-9 16,0-5-4-16,-5-20-11 16,-3-6-5-16,-9-7-16 15,-5-1-2-15,-1-1-6 0,-22 5-8 16,-3 6-18 0,-6 12 2-16,-2 11-3 0,4 6-3 15,5 18-32-15,10 14-67 16,19 27-64-16,20-7-87 15,7-8-113-15</inkml:trace>
  <inkml:trace contextRef="#ctx0" brushRef="#br0" timeOffset="17045.0384">16706 5456 1075 0,'0'0'134'15,"0"0"-128"-15,0 0-6 0,0 0 0 16,0 0 28-16,0 0 30 16,12 81-21-16,1-59-11 15,1-2-13-15,-1-3-12 16,-5-4 1-16,1-7-2 16,-5-6 1-16,-1-2 37 15,0-18 63-15,1-11-54 16,2-6-3-16,2 1 11 15,1 3-13-15,5 10-5 16,2 9-8-16,6 9-9 16,5 5-18-16,7 7 5 15,2 13-5-15,-1 4-1 16,-1 5 0-16,-4-2-1 0,-3 2-16 16,-1-5-100-16,4 0-131 15,-8-9-121-15,-6-8-583 0</inkml:trace>
  <inkml:trace contextRef="#ctx0" brushRef="#br0" timeOffset="17389.8149">17136 5404 854 0,'0'0'114'15,"0"0"-111"-15,0 0 7 16,0 0 72-16,0 0 23 15,0 0 2-15,100 3-30 0,-69-3-25 16,0-8-13 0,-4-8-7-16,-2-4 3 0,-5-4 4 15,-8-1-7-15,-8-1 10 16,-4 1 8-16,-3 4-2 16,-13 4 2-16,-8 8-15 15,-6 6-8-15,-1 3-9 16,-3 14-17-16,4 11 1 15,7 7-2-15,11 8-1 16,12 2-7-16,3-2 2 16,25-1-2-16,13-3-41 15,22-6-46-15,21-13-91 16,20-17-52-16,-18-5-8 16,-17-17-107-16</inkml:trace>
  <inkml:trace contextRef="#ctx0" brushRef="#br0" timeOffset="18023.0894">17814 5179 636 0,'0'0'286'0,"0"0"-43"16,0 0-55-16,0 0-50 15,-89-25-20-15,68 37-50 16,0 10-20-16,3 10-23 16,8 5-10-16,4 0-9 15,6 4-6-15,0-3 0 16,15-2 0-16,7-9-1 0,5-7-23 15,3-9-17 1,1-11-10-16,-3-2-5 0,-1-21 16 16,-9-5-2-16,-3-6 22 15,-11-2 15-15,-4 0 5 16,0 2 14-16,-9 6 37 16,-4 9 26-16,1 5 24 15,-1 6-16-15,4 8-30 16,4 0-30-16,2 15-25 15,1 7-8-15,2 7 6 16,0 0 0-16,14-2-4 16,10-5 5-16,6-8-7 15,7-11 8-15,8-3 1 16,3-17 8-16,7-14 3 16,-1-8-2-16,-8-8 3 0,-8-3 2 15,-16-4 13-15,-13 4 17 16,-9 1 17-16,-11 12-8 15,-17 11-13-15,-8 10-18 16,-1 13-22-16,1 3 2 16,9 10-3-16,9 11-1 15,14 4-15-15,4 1 5 16,14-1 3-16,13 0 7 16,7-2-1-16,4 0 1 15,-2 0 0-15,-3 0 0 16,-5 5 0-16,-6 1 1 15,-3 3 0-15,-3 1 1 16,1-1 9-16,-2-4-3 16,3-3 4-16,2-8-2 15,10-10-8-15,25-7 9 0,40-32-5 16,54-38-5-16,-10 0-181 16,-11-7-512-16</inkml:trace>
  <inkml:trace contextRef="#ctx0" brushRef="#br0" timeOffset="18728.9223">18411 5704 494 0,'0'0'167'0,"0"0"38"0,0 0 15 16,0 0 3-16,-110 22-60 15,66 24-25-15,-6 27-16 16,2 23-30-16,13 6-10 16,19-17-19-16,16-25-26 15,8-24-24-15,17-11-2 16,17 1-11-16,25-2 0 15,30-12-14-15,22-14-57 16,-8-27-109-16,-9-33-123 16,-36 6-183-16,-35 7-232 0</inkml:trace>
  <inkml:trace contextRef="#ctx0" brushRef="#br0" timeOffset="20018.9455">18674 5753 1086 0,'0'0'151'16,"0"0"-38"-16,-93 2 93 15,59 15-37-15,7 10-54 16,6 4-55-16,9 10-17 16,12 5-21-16,4 3-12 15,25-1-3-15,9-3-5 16,10-8-1-16,9-6 0 16,0-12 1-16,-1-11-1 15,-4-8-1-15,-8-13-11 16,-10-15-16-16,-10-12-6 0,-12-7 4 15,-12-6 16 1,-1-5 0-16,-25 0 13 0,-4 5 0 16,-5 7 1-16,2 15 6 15,1 13 11-15,10 13 8 16,2 5-26-16,7 9-1 16,10 13-13-16,3 3 1 15,18 3 2-15,16-3 0 16,14-2 0-16,8-9-8 15,9-10-20-15,2-4-28 16,-1-9 5-16,-7-17 4 16,-8-5-4-16,-14-3 35 15,-13-1 25-15,-16 1 2 0,-8 5 35 16,-8 2 46 0,-11 8 26-16,-3 7 13 0,3 5-32 15,5 5-37-15,6 2-15 16,7 7-36-16,1 17 0 15,3 5-2-15,14 7 2 16,6 3-1-16,5 2 0 16,4-4 1-16,1-1 0 15,2-7 0-15,-5-5-1 16,-6-10-13-16,-3-8-30 16,-10-6-6-16,-2-11 24 15,-4-17 25-15,-3-9 0 16,-2-10 1-16,0 0 0 0,0-2 6 15,0 6-5 1,0 9 8-16,0 7 9 0,0 9 1 16,0 9-8-16,0 7-11 15,10 2-15-15,8 11 14 16,6 10 1-16,4 8 1 16,2 0 5-16,1 2-5 15,-4-2 0-15,2-3 2 16,-6-8-2-16,-3-6-1 15,-7-7-8-15,-4-5-26 16,-6-5 19-16,-3-19 15 16,0-10 0-16,0-5-6 15,-7-2 5-15,-1 5-2 16,1 6 3-16,2 9 7 0,1 9 21 16,2 9 10-16,2 3-38 15,0 0-6-15,9 15-5 16,9 4 11-16,6 6 0 15,6-3 1-15,2-2 0 16,6-6 0-16,-2-8-1 16,-1-6-13-16,-3-2-31 15,-5-18-23-15,-11-9-1 16,-10-12 25-16,-6-17 34 16,-33-27 8-16,-13-19 0 15,4 10-1-15,5 19 2 16,19 36 15-16,12 27 66 15,2 7 4-15,4 5-79 16,0 13-6-16,16 18-7 16,11 14 7-16,9 9 0 0,6 7 0 15,10 11 6-15,-7-5-5 16,1 0-1-16,-2-5-10 16,-9-16-82-16,-3-7 5 15,-6-18 41-15,-9-18 24 16,-6-3 22-16,-8-23 17 15,-2-11 18-15,-1-7 38 16,0 1 15-16,0 4-2 16,0 6-17-16,7 7-24 15,5 10-21-15,8 4-18 16,9 4-6-16,8 5 0 16,6 0 10-16,2 12-9 15,-2 5 0-15,1 3 1 0,-10 6-2 16,-9-1 1-16,-13 1-1 15,-12 3 6-15,-3-2 4 16,-25 2 1-16,-12-6-5 16,-10-3-6-16,-6-8-31 15,2-5-36-15,2-7-53 16,6-12-83-16,14-12-130 16,14-5-251-16</inkml:trace>
  <inkml:trace contextRef="#ctx0" brushRef="#br0" timeOffset="20408.264">20414 4791 1222 0,'0'0'144'16,"0"0"-101"-16,0 0-12 15,0 0 35-15,0 0 6 16,-6 93-23-16,17-64-10 16,1-2-20-16,1-3-11 15,-3-4-7-15,-1-4 1 16,-3-8-1-16,-1-7 0 16,-4-1 24-16,-1-14 38 0,0-17-12 15,0-8-9-15,0-6 17 16,0-2 20-16,0 5-9 15,5 9-2-15,9 9-9 16,2 11-28-16,5 9-13 16,11 4-8-16,6 3 9 15,6 12-1-15,2 4-10 16,4 4-7-16,2-1-1 16,25 4-64-16,-11-6-194 15,-11-10-681-15</inkml:trace>
  <inkml:trace contextRef="#ctx0" brushRef="#br0" timeOffset="54968.6212">3344 6014 388 0,'0'0'108'0,"0"0"-9"0,0 0-4 16,0 0 51-16,-92-58-47 15,65 46-2-15,2 0-20 16,-2 2 2-16,-3 2-18 16,2 1-19-16,-5 3 5 15,0-1 0-15,-4 4-9 16,-3 1-18-16,-4 0-4 15,-3 0 3-15,-3 8-4 16,-5 4-2-16,-3 5-6 16,-2 5 2-16,-1 3-8 15,0 6 9-15,0 3 2 0,1 6-12 16,-1 2 9-16,3 4-8 16,0 1 7-16,-2 4-7 15,2 1 6-15,7-2-6 16,5 1 0-16,7 0-1 15,8 5 6-15,4-1-5 16,8 1-1-16,5 0 0 16,11 2 0-16,3 0 1 15,0 2 0-15,12 12 1 16,16 12 10-16,4-8-2 16,2-6-1-16,2-9-2 15,1-13-1-15,11 8 3 0,7 2-3 16,2-1 1-16,1-3 0 15,1-5 8-15,1-1-8 16,3-2 8 0,1-4-4-16,3-3 0 0,14 0-1 15,16-2-3-15,-11-5 8 16,-7-8-2-16,-10-9 0 16,-8-8-6-16,3-4 18 15,12-3 4-15,-1 0 8 16,-7-11-3-16,-2-10 1 15,-5-10 0-15,-4-8 6 16,-5-9-9-16,-4-5 0 16,-1-7-11-16,-3-4-2 0,0-2-6 15,0-13-1 1,2-10 7-16,-9 8-7 0,-8 9 4 16,-9 9 2-16,-8 9 4 15,5-18 2-15,-5 2 0 16,0-3-11-1,-5 4-3-15,-4 5 1 0,-3-4-4 16,0-2 2-16,-13 1 0 16,-8 3 9-16,-8-2-17 15,-7 3 14-15,-5-4-14 16,-8 2 0-16,-1 0 5 16,-3 5-5-16,-2 6-1 15,2 6 1-15,3 9-1 16,0 8 1-16,0 6 1 15,5 5-2-15,0 5 0 0,-1 3 0 16,6 4 0-16,-2 5-1 16,2 3-13-16,-1 2 14 15,-2 0 0-15,-2 5-1 16,-4 9 0-16,-4 4 1 16,-1 5-2-16,0 5-4 15,2 0 5-15,7 5-11 16,2 2-7-16,10 8-49 15,-1 15-18-15,1 25-17 16,-3 33-70-16,5-15-215 16,1-11-431-16</inkml:trace>
  <inkml:trace contextRef="#ctx0" brushRef="#br0" timeOffset="81565.8269">6596 6343 363 0,'0'0'133'16,"0"0"-41"-16,0 0 25 15,0 0 26-15,0 0-20 16,-15-36-39-16,9 29 0 0,0 2-21 16,0-1-6-16,-1 0-1 15,-1 1-8-15,-1-1-6 16,2 2 12-16,-5-1-13 15,0 3-8-15,-1 0-2 16,1 1-4-16,-2 1-5 16,-4 0-2-16,-2 0 1 15,0 0-4-15,-2 3-1 16,-2 4-7-16,0 3 7 16,1 0 0-16,0 1-1 15,0 1-8-15,1 1 5 16,4-3-1-16,-1 2 4 15,1-1 3-15,4-1-11 16,1 2-6-16,-1 0 5 16,4-1-6-16,-2 1 2 0,3-1-1 15,0 4 0 1,0-1 1-16,-2 2-1 0,3 0-1 16,-1 1 1-16,-1 3 0 15,2 2-1-15,-1-2 0 16,0 3 2-16,2 0-1 15,1 0-1-15,0 0 0 16,1 2 0-16,2-2 0 16,-1 4 0-16,3 0-1 15,1 2 1-15,0 1 0 16,0 1 1-16,0-2-2 16,0 2 1-16,1-1 0 15,6 1 0-15,0 2-2 0,3-1 2 16,0 3 2-1,0-2-1-15,0 1-1 0,4 0 1 16,0-2 1-16,1 3 5 16,1-1-6-16,2 2 0 15,2-4 1-15,0 2-1 16,3-2 7-16,-2-2-8 16,3 1 1-16,-1-1 0 15,3 1 0-15,-1-3 7 16,0 1-7-16,1-3 0 15,2-2 1-15,1-2-1 16,-1-5 5-16,3-1-6 0,1-3-1 16,-1-1 1-16,3-5 1 15,0-2-1-15,-1-4 1 16,-3-1-1-16,0 0 0 16,-2 0 1-16,-2-10 0 15,-1-1 1-15,-1-3-1 16,0 2 4-16,-5-4-4 15,2 2-1-15,-3-3 8 16,0-1-7-16,0-2 14 16,-3 1-9-16,1 0 4 15,-2 0 5-15,0 0-4 16,-1-1 1-16,1 1-3 16,3-1 3-16,-3 0-6 0,0-1 4 15,1 1-3-15,-3 1 2 16,1 1 4-16,-1-3-4 15,-3-2 5-15,1-1 7 16,-2-3-6-16,-5-1 1 16,0 0-1-16,-2-3 5 15,-1-1-2-15,0 3-9 16,0-3 1-16,-7 1 5 16,-2 2-2-16,-4-2-1 15,-3 1-2-15,-3-1-1 16,-3 1 0-16,1-3 4 15,-6 1-4-15,0-4-1 16,0 2-7-16,-1 1 9 16,1-1 1-16,-1 1-4 15,1 2-1-15,0 2 0 16,3 0-3-16,-2 3 3 16,3 2 1-16,1 3 4 0,1 2-4 15,1 1-5-15,1 3 8 16,-2-2-9-16,3 3 0 15,-1 2 0-15,1 0 6 16,-2 3-1-16,0-1 2 16,3 2-1-16,-2 1-5 15,-1 1-1-15,3 0 1 16,-1 1-1-16,3 2 2 16,0 1-2-16,3 0-1 15,0 0 1-15,-1 1 0 16,0 1 0-16,-1 0 0 0,2 0-1 15,-3 0-1 1,2 0 1-16,-4 0 0 0,2 1 0 16,-4 3-1-16,4 1 0 15,-4 2 1-15,2 0 0 16,1 1-1-16,1-1 0 16,0 0 0-16,4 0-1 15,4 1-18-15,0 2-66 16,5 12-79-16,2-1-90 15,0-3-429-15</inkml:trace>
  <inkml:trace contextRef="#ctx0" brushRef="#br0" timeOffset="100410.6194">16892 9760 720 0,'0'0'104'16,"0"0"-43"-16,0 0 64 16,0 0 56-16,0 0-30 15,0 0-26-15,-40-28-60 16,60 0-13-16,10-11 4 15,12-11-4-15,17-16-5 0,12-19-16 16,0 4-8-16,-9 11-11 16,-5 12-4-16,-13 16-6 15,0 1-1-15,0 0-1 16,-11 12-43-16,-14 12-75 16,-17 14-147-16,-2 3-91 15,-9 0-230-15</inkml:trace>
  <inkml:trace contextRef="#ctx0" brushRef="#br0" timeOffset="100779.7151">16766 9347 789 0,'0'0'126'16,"0"0"-65"-16,0 0 20 15,0 0 39-15,0 0-23 16,0 0-54-16,0 0-22 16,-14 55 18-16,11-2 14 15,0 7-5-15,2 3 10 16,1-4 11-16,0-3-18 15,0-9-13-15,1-11-15 16,14-8-8-16,5-10-8 0,10-8-6 16,9-10 10-16,13-5 15 15,20-28-10-15,21-18-16 16,23-7-9-16,1-3-140 16,-29 21-211-16,-24 17-431 0</inkml:trace>
  <inkml:trace contextRef="#ctx0" brushRef="#br0" timeOffset="101296.0467">18709 10221 722 0,'0'0'183'16,"0"0"-38"-16,-33-74 56 16,23 53 41-16,6 8-28 15,4 13-62-15,0 2-84 16,1 34-51-16,19 34 49 15,9 28 34-15,2 15-19 16,-1-6-26-16,-6-23-7 16,-6-26-14-16,-3-15-20 15,-1-3-8-15,2 8-5 16,2 0-1-16,1 1-7 0,-1-10-59 16,-5-8-66-1,-10-7-88-15,-3-9-158 0,0-8-205 16</inkml:trace>
  <inkml:trace contextRef="#ctx0" brushRef="#br0" timeOffset="101501.0843">18535 10928 622 0,'0'0'687'0,"0"0"-577"16,0 0-97-16,0 0 17 15,0 0 76-15,0 0 2 16,98 8-23-16,-53-1-28 15,3-2-31-15,0 0-13 16,2-1-5-16,-4-1-8 16,-4-2-9-16,0-1-97 0,0-1-149 15,-9-13-152 1,-13-4-371-16</inkml:trace>
  <inkml:trace contextRef="#ctx0" brushRef="#br0" timeOffset="101682.2716">19030 10676 745 0,'0'0'620'16,"0"0"-495"-16,0 0-52 16,0 0 4-16,-6 76 117 15,15-14-42-15,10 21-45 16,2-5-41-16,-1-6-29 16,-1-12-23-16,0-16-8 15,4 2-6-15,28-14-102 0,-6-15-176 16,-1-17-556-16</inkml:trace>
  <inkml:trace contextRef="#ctx0" brushRef="#br0" timeOffset="102199.4569">19867 8592 510 0,'0'0'415'0,"0"0"-259"15,0 0 68-15,0 0 35 16,0 0-52-16,0 0-79 0,0 0-56 15,-39-41-50-15,87 83 35 16,31 30 56-16,27 26-11 16,8 8-35-16,-6-6-11 15,-24-23-7-15,-25-24-18 16,-13-9-29-16,-8-6-1 16,5 1-1-16,-2 4-1 15,0-3-48-15,-11-7-56 16,-14-11-88-16,-16-12-112 15,-6-8-239-15,-21-2-201 0</inkml:trace>
  <inkml:trace contextRef="#ctx0" brushRef="#br0" timeOffset="102399.5688">20214 9185 1073 0,'0'0'201'15,"0"0"-153"-15,0 0-11 16,0 0 120-16,0 0 19 15,120 59-43-15,-65-43-30 16,3-5-27-16,3-4-30 16,-4-3-28-16,-5-3-12 15,-10-1-6-15,-10 0 0 16,-3-14-102-16,-7-27-111 16,-8 4-191-16,-9-3-232 0</inkml:trace>
  <inkml:trace contextRef="#ctx0" brushRef="#br0" timeOffset="102547.1019">20617 8850 998 0,'0'0'330'0,"0"0"-45"16,0 0-131-16,0 0-92 15,0 0-10-15,0 0 36 16,16 111-27-16,17-61-39 16,7 4-22-16,-1 38-34 15,-8-17-261-15,-18 0-917 0</inkml:trace>
  <inkml:trace contextRef="#ctx0" brushRef="#br0" timeOffset="112359.8842">16378 13023 816 0,'0'0'137'15,"0"0"-102"-15,0-84-22 16,0 24 37-16,1-29 27 16,8-33-5-16,5-14-14 15,-4-8-13-15,2 0-17 16,-2 10 17-16,-2-1-12 15,-2-6-13-15,-1 0-1 0,-1 1 12 16,-3 1 23 0,2 12-34-16,-1 11 21 0,-1 12-5 15,0 12-2-15,3 20-14 16,-3 19 0-16,1 15-1 16,-1 6-4-16,2-1-5 15,-1 4-3-15,-1-2-6 16,-1 9 0-16,0 9 0 15,0 4 0-15,0 6 6 16,0 3-7-16,0 0-57 0,0 0-63 16,0 11 42-16,0 5 5 15,-4 3-2-15,-2 3 27 16,-2 5 20-16,-2 2 20 16,1 3 7-16,-2 4 1 15,0 3 0-15,-1 4 2 16,1 3-1-16,-2-1 8 15,3-3 7-15,1-6 7 16,3-9-4-16,1-6-5 16,4-10 2-16,1-7-1 15,0-4 17-15,0-6 8 16,0-16 5-16,9-13-21 16,3-9-10-16,5-6 2 15,3 0-4-15,2 4 2 0,0 8-13 16,-1 12 4-16,2 9-5 15,2 12-14-15,2 5-7 16,3 17 20-16,10 45-50 16,-6-2-144-16,-11 0-185 15</inkml:trace>
  <inkml:trace contextRef="#ctx0" brushRef="#br0" timeOffset="112899.0456">16057 11664 778 0,'0'0'250'16,"0"0"-17"-16,0 0-11 15,0 0-84-15,0 0-59 16,0 0 4-16,0 0 0 15,13 84-23-15,-2-42-22 16,1-1-19-16,-3 0-11 16,0-2-8-16,1-6 0 0,1-2-5 15,0-9-83-15,3-8-90 16,0-14-177-16,-3-13-183 16,-5-10-156-16</inkml:trace>
  <inkml:trace contextRef="#ctx0" brushRef="#br0" timeOffset="113078.6264">16161 11640 713 0,'0'0'295'16,"0"0"-24"-16,0 0-36 15,0 0-87-15,0 0-63 16,0 0-20-16,0 0 25 16,23 32-11-16,-8-2-33 15,0 4-22-15,-2 1-15 0,-4 1-9 16,1-3-55-1,-4 6-95-15,-1-10-168 0,-3-7-306 16</inkml:trace>
  <inkml:trace contextRef="#ctx0" brushRef="#br0" timeOffset="113279.9388">15882 11787 1144 0,'0'0'278'16,"0"0"-108"-16,0 0-40 15,0 0-48-15,0 0-5 16,0 0-33-16,90-64-28 16,-26 27-16-16,-9 6-160 0,-4-3-555 15</inkml:trace>
  <inkml:trace contextRef="#ctx0" brushRef="#br0" timeOffset="114832.7292">19207 12983 1101 0,'0'0'158'0,"0"0"-125"0,0-129-17 16,0 37 112-16,0-30-24 15,0-17-38-15,7-4-15 16,4 3 1-16,3 16-2 16,2 6-5-16,1 11-8 15,-1 15-8-15,-6 17-10 16,-3 19 6-16,-2 14-12 16,-5 6 3-16,0-1-3 15,0-2-2-15,0-2-5 16,-1 5-5-16,-8 6 1 15,0 4 5-15,1 5-6 16,0 4-1-16,3 6 6 16,0 5-6-16,3 5 0 15,0 1 0-15,-1 0-12 16,-3 10 3-16,-6 14 8 0,-2 12-5 16,-3 13 6-16,-1 12-1 15,-3 3 1-15,2-1 0 16,2-4-1-16,3-9 1 15,3-9 0-15,3-11 0 16,5-10 0-16,3-12-7 16,0-7-11-16,0-1-29 15,5-14-4-15,7-14 51 16,4-6 9-16,4-4-1 16,1 1-7-16,1 6 0 0,2 7 1 15,-2 9-2 1,7 7-2-16,-1 8-11 0,3 6 13 15,8 42-83-15,-6 1-195 16,-11 0-302-16</inkml:trace>
  <inkml:trace contextRef="#ctx0" brushRef="#br0" timeOffset="115271.1078">18770 12580 874 0,'0'0'234'0,"0"0"-70"15,0 0 58-15,0 0-2 16,0 0-63-16,0 0-83 0,0 0-23 15,-17 35-13 1,27 4-10-16,1 3-9 0,3 0-9 16,2-5-9-16,-2-7-1 15,2-5-38-15,-2-8-76 16,2-17-119-16,-4 0-279 16,-5-13-142-16</inkml:trace>
  <inkml:trace contextRef="#ctx0" brushRef="#br0" timeOffset="115450.3864">18787 12429 1068 0,'0'0'252'0,"0"0"-59"0,0 0-20 15,0 0-49-15,0 0-36 16,0 0-27-16,0 0 21 16,34 76-41-16,-14-38-32 15,-1 2-9-15,-3-2-3 16,1-3-77-16,-6 6-90 15,-3-9-160-15,-5-10-281 0</inkml:trace>
  <inkml:trace contextRef="#ctx0" brushRef="#br0" timeOffset="115625.3931">18529 12687 1355 0,'0'0'208'0,"0"0"-143"0,0 0 17 16,52-89 1-16,-10 50-38 16,26-15-27-16,29-20-18 15,-12 12-231-15,-10 3-788 0</inkml:trace>
  <inkml:trace contextRef="#ctx0" brushRef="#br0" timeOffset="116455.3742">21321 12786 1490 0,'-25'-107'199'16,"-2"-34"-139"-16,-5-36-16 16,7-13 39-16,12 9 5 15,13 5-47-15,3 24-18 0,23 33-9 16,0 32-6-16,-5 32-7 16,-10 22 0-16,-6 9 0 15,-2-1 0-15,-3 2 5 16,0-1 3-16,0 5 7 15,-8 9 35-15,-3 2 5 16,-1 8-10-16,-3 0-4 16,0 15-8-16,-6 18-24 15,-6 22-10-15,3 4 1 16,-4 7-1-16,4 0 2 16,6-15-2-16,3 4 1 15,5-14-1-15,6-12 0 16,4-9-6-16,0-15-10 15,13-5-36-15,3-20 8 16,11-28 34-16,-2-4-1 0,-1-8 11 16,-3-3-10-16,-6 15 10 15,-3 2 0-15,-3 12 2 16,-2 14-1-16,-5 11 0 16,2 9-1-16,1 0-2 15,7 14-8-15,3 14 10 16,6 10 0-16,5 8-59 15,16 24-102-15,-4-12-165 16,-7-10-325-16</inkml:trace>
  <inkml:trace contextRef="#ctx0" brushRef="#br0" timeOffset="116884.1052">21373 10545 897 0,'0'0'253'0,"0"0"4"16,0 0-15-16,0 0-34 15,0 0-69-15,0 0-54 16,0 0-50-16,-13 8-2 15,30 26 17-15,5 5-12 16,0 6-20-16,1-3-12 16,1 1-6-16,-2-2-16 15,0-2-78-15,3 5-97 16,-7-10-195-16,-4-13-398 0</inkml:trace>
  <inkml:trace contextRef="#ctx0" brushRef="#br0" timeOffset="117072.9914">21407 10526 985 0,'0'0'234'16,"0"0"23"-16,0 0-40 15,0 0-77-15,0 0-60 16,0 0-41-16,0 0 39 16,37 59-39-16,-11-23-19 15,-1 3-14-15,-2 0-6 16,-1 0-57-16,-3 8-98 15,-5-10-171-15,-9-10-302 0</inkml:trace>
  <inkml:trace contextRef="#ctx0" brushRef="#br0" timeOffset="117276.4112">21142 10677 1098 0,'0'0'265'0,"0"0"-106"16,0 0 29-16,55-112-34 16,-16 64-30-16,7-5-27 15,0 2-49-15,0 5-33 16,-2 9-15-16,2 12-106 16,-13 12-194-16,-17 13-697 0</inkml:trace>
  <inkml:trace contextRef="#ctx0" brushRef="#br0" timeOffset="129204.9461">16718 11595 1159 0,'0'0'357'0,"0"0"-133"0,0 0-22 16,0 0-59-16,0 0-59 16,-40 6-54-16,37 21-17 15,0 5 2-15,1 6-8 16,2 3 2-16,0-2-8 16,0 0 0-16,0-3 0 15,5-2-1-15,-2-3-36 16,1-6-48-16,-1-2-56 15,-3-2-119-15,0-7-278 16,-1-7-264-16</inkml:trace>
  <inkml:trace contextRef="#ctx0" brushRef="#br0" timeOffset="129405.0581">16525 11771 1026 0,'0'0'354'0,"0"0"-126"16,0 0-87-16,0 0 8 16,0 0-20-16,94 51-64 15,-59-32-34-15,4 3-20 16,2 2-11-16,14 14-19 16,-8-4-141-16,-11-3-448 0</inkml:trace>
  <inkml:trace contextRef="#ctx0" brushRef="#br0" timeOffset="129799.1199">15918 12395 973 0,'0'0'300'0,"0"0"-29"16,0 0-10-16,0 0-47 15,0 0-91-15,0 0-67 16,0 0-31-16,-33 55 2 16,33-10 1-16,5 7-10 15,6-1-9-15,1-3-9 16,2-2 0-16,1-9-10 16,-1-4-77-16,-4-8-75 15,-4-9-95-15,-5-10-247 16,-1-6 91-16</inkml:trace>
  <inkml:trace contextRef="#ctx0" brushRef="#br0" timeOffset="129981.3633">15827 12550 788 0,'0'0'285'0,"0"0"-57"16,0 0-42-16,0 0-51 15,0 0 1-15,0 0-28 16,91 6-29-16,-53 9-41 15,5 4-24-15,5 0-14 16,5 1-3-16,35 5-116 16,-13-8-195-16,-8-4-425 0</inkml:trace>
  <inkml:trace contextRef="#ctx0" brushRef="#br0" timeOffset="130261.9287">16678 12279 1262 0,'0'0'297'16,"0"0"-134"-16,0 0-3 16,0 0-62-16,0 0-22 15,0 0-36-15,0 0-5 16,-30 76-6-16,34-46-9 15,2-1-10-15,0 1-9 16,3-2-1-16,-3-5-13 16,-1-3-65-16,-1-5-81 15,-1-7-67-15,-3-8-110 16,-1 0 39-16,-10 0-355 0</inkml:trace>
  <inkml:trace contextRef="#ctx0" brushRef="#br0" timeOffset="130415.8219">16514 12397 722 0,'0'0'257'0,"0"0"-99"16,0 0 47-16,0 0 2 15,129-28-41-15,-68 28-57 16,7 0-50-16,2 3-31 16,-2 13-28-16,5 24-33 15,-19-4-181-15,-18 4-472 0</inkml:trace>
  <inkml:trace contextRef="#ctx0" brushRef="#br0" timeOffset="132065.3556">16154 11571 108 0,'0'0'178'0,"0"0"-56"16,0 0-8-16,0 0-18 16,0 0-11-16,0 0 3 15,0 0 0-15,-25-2 9 16,23 2 5-16,1-1-6 15,-1 1-8-15,2 0-15 0,0-1-15 16,0 1-12 0,0-2-14-16,0-1-23 0,6-1 11 15,9-1 24-15,3-5-1 16,3-2-5-16,1 0-16 16,2-1-12-16,-2 0-1 15,0 0-9-15,-2 4-9 16,3 2-62-16,-6 4-135 15,-5 2-151-15</inkml:trace>
  <inkml:trace contextRef="#ctx0" brushRef="#br0" timeOffset="140198.6089">16651 11425 136 0,'0'0'99'15,"0"0"-74"-15,0 0-6 16,0 0 15-16,0 0 18 16,0 0-16-16,-67 23 5 15,55-16-21-15,3 2-3 16,0 0 25-16,-1 3-12 16,-1 3-5-16,2-1-9 15,-1 5-5-15,-1-1-4 16,2 3-6-16,0 0 0 15,2 1 5-15,2 0 2 16,1 1-6-16,2 1-1 16,2 2 6-16,0-1-6 15,0 1 7-15,5 3 2 16,8 2 3-16,2-1-5 0,4 5-2 16,1-2-4-16,2 0 0 15,4-1 4-15,-1-4-5 16,2-1-1-16,-2-5 0 15,4-4 0-15,1-4 0 16,1-6-1-16,0-5-5 16,3-3-1-16,-1 0-8 15,1-12 4-15,-3-7-1 16,1-3 11-16,-4-4-15 16,-6-2-13-16,-4-2 29 15,-5 0-22-15,-6 1-1 16,-4 1-13-16,-3 3 7 15,0-1 16-15,-8 1 10 0,-5 1-3 16,-2 2-1-16,-4 1 6 16,-5-1 1-16,-1 3 7 15,-1-1 0-15,-1 5 13 16,0 4 13-16,1 4-18 16,2 3-14-16,2 2 12 15,4 2 6-15,1 0-9 16,4 0-10-16,1 3-14 15,3 5-81-15,0 1-181 0</inkml:trace>
  <inkml:trace contextRef="#ctx0" brushRef="#br0" timeOffset="157422.7663">4444 13491 468 0,'0'0'73'0,"0"0"-45"16,0 0 18-16,0 0 27 15,0 0 10-15,-93-29-31 16,72 23 1-16,-2 0-2 16,0-4-8-16,-5 5 16 15,-4 0 34-15,-6 0-22 0,0 3-16 16,-5 2-26 0,-6 0-13-16,0 2 2 15,-4 9 23-15,-3 6-9 0,-1 6-2 16,-1 4-12-1,0 7-5-15,6 4-4 0,1 4-1 16,0 6-7-16,5 3 8 16,-3 5 1-16,1 2 0 15,5 3-1-15,2-2 3 16,6 2 2-16,6-2 2 16,5 1-6-16,5 2-1 15,7-1 0-15,3 2-2 16,9 0 2-16,0 0-3 15,6 1 1-15,14 0-1 16,11 13-5-16,27 13 12 0,21 14-7 16,2-7 1-1,-8-20 2-15,-15-21 8 0,1-10-4 16,28 12 2-16,25 8 2 16,19 1 14-16,-3-14-9 15,-7-14-12-15,-8-15 0 16,10-7-10-16,2-8 0 15,3-8 7-15,1-1-5 16,-2-10 8-16,2-9 2 16,-2-3 5-16,-2-3-5 15,-5 0 5-15,-6 0-1 16,-9-2-7-16,-8-1-1 16,-18 3 0-16,-21 3-6 15,-16 0 7-15,-9 1-1 16,4-5-6-16,5-7-1 0,1-6 1 15,2-6 11-15,-5-1-3 16,2-3 1-16,-2-2-4 16,-3-1 21-16,-5 1-8 15,-7 2-12-15,-3-1 3 16,-8-2-4-16,-5-3 5 16,-6-15 3-16,-3-20 2 15,0-16-6-15,-17-8-5 16,-6 8-5-16,-1 11 0 15,-3 13 14-15,6 15-2 16,-1 15 6-16,1 14 3 16,-5 3 6-16,-6-3-7 15,-12-5-3-15,-10-3-8 0,-6 4 9 16,-15-1-5-16,2 9-4 16,-3 3-3-16,-3 2 1 15,10 7-7-15,-8-5 1 16,0 7 4-16,-11 1-6 15,-15 8 0-15,-19 11 0 16,-13 6-1-16,3 21-5 16,-2 18-4-16,-3 13 8 15,-14 12-17-15,-3 14-10 16,1 15-20-16,8 5-26 16,15-3-6-16,18-6-13 15,20-15-67-15,34-25-142 0,16-19-478 16</inkml:trace>
  <inkml:trace contextRef="#ctx0" brushRef="#br0" timeOffset="162211.7558">22939 13110 16 0,'0'0'32'16,"0"0"-21"-16,0 0-3 15,0 0-7-15,0 0 1 16,0 0-1-16,0 5 0 16,0-4 5-16,0 1 12 15,0 1-5-15,0 1-12 16,1-3 1-16,4 2-2 0,3-2 0 15,-4-1-20 1,2 0-22-16,0 0-8 0</inkml:trace>
  <inkml:trace contextRef="#ctx0" brushRef="#br0" timeOffset="162503.4628">23225 12925 35 0,'0'0'0'16,"0"0"-18"-16,0 0 18 15,0 0 7-15,0 0 1 16,0 0 7-16,46 75-8 16,-40-71-4-16,-2-1-2 15,2-1-1-15,-3-2-8 16,0 0-42-16</inkml:trace>
  <inkml:trace contextRef="#ctx0" brushRef="#br0" timeOffset="163283.9634">23032 13075 426 0,'0'0'163'15,"0"0"-108"-15,0 0 6 16,0 0 46-16,0 0-6 16,0 0-26-16,0 0-26 15,16-14-14-15,-8 7-2 16,1 1 2-16,1-1-1 16,0 0-8-16,3-1-8 15,-2 1-2-15,1 0-9 16,3-2-6-16,-3 3 7 15,0 1-7-15,3 0 0 0,-3 2 9 16,1 2-9 0,-2 1 1-16,3 0 6 0,0 0 2 15,0 0-2-15,0 6 8 16,0 0-3-16,1-1 20 16,-2 1-4-16,2 0-7 15,0 1-2-15,1-2-5 16,0 4 1-16,4-1 0 15,-1 1 0-15,0-2-5 16,1 1 5-16,0-1 9 16,-1-3 0-16,2 1 4 15,0-5 0-15,-1 0 6 16,2 0 6-16,2 0-11 16,2-8 10-16,1-2 6 15,-3 1 28-15,0 1-30 0,-5 2-33 16,-5 0-2-16,-4 1 13 15,-2 5 6-15,-4-3-10 16,-1 3-6-16,-3 0-6 16,0 0-5-16,0 0 0 15,0 0-1-15,0 0-18 16,0 0-35-16,0 0-58 16,-13 3-63-16,-6 5-220 15,-1 1-422-15</inkml:trace>
  <inkml:trace contextRef="#ctx0" brushRef="#br0" timeOffset="164044.0337">23084 13128 624 0,'0'0'253'0,"0"0"-172"15,0 0-19-15,0 0 77 16,0 0 26-16,0 0 5 16,0 0-38-16,86 2-37 15,-39-2-16-15,6 0-5 16,4-1-19-16,1-10-6 16,-3 1-10-16,-3-5-12 15,-4 3-12-15,-7 1-5 16,-8-1-1-16,-8 5-8 15,-7 2 0-15,-6 2 0 16,-6 3 0-16,-3 0-1 16,-3 0-1-16,0 0-18 15,0 0-3-15,0 0 2 0,-11 0 8 16,-9 7-12-16,-8 0-9 16,-9-1-7-16,-8 3 3 15,-4-5 1-15,-4 4 14 16,2-3 21-16,2-1 0 15,5 2 1-15,4-1 1 16,9 0 1-16,8-2 4 16,7 1-5-16,5-2 6 15,7-2-7-15,4 3 0 16,0-3 0-16,0 4-7 16,12 1 7-16,11 0 12 15,9 3 10-15,6-3 5 16,7-1-5-16,2-4 5 0,-1 0 15 15,-1 0-9-15,-5-1 4 16,-3-5-11-16,-7-2 2 16,-9 1-15-16,-4 3-11 15,-8-1 4-15,-5 5-6 16,-2 0-21-16,-2 0-35 16,0 0-46-16,-9 5-64 15,-11 7-148-15,-4 4-396 0</inkml:trace>
  <inkml:trace contextRef="#ctx0" brushRef="#br0" timeOffset="169162.4289">16091 11876 77 0,'0'0'30'0,"0"0"-21"15,0 0-8 1,0 0 9-16,0 0-3 0,0 0-7 16,0 3-8-16,0-3-19 15,0 0-63-15</inkml:trace>
  <inkml:trace contextRef="#ctx0" brushRef="#br0" timeOffset="172547.7547">9224 13076 152 0,'0'0'73'0,"0"0"-45"0,0 0 11 16,0 0 8-16,0 0 40 16,0 0-21-16,-95-67 29 15,71 60-8-15,-3 0-21 16,-6 2 38-16,1 2-66 16,-6 3-2-16,-2 0 3 15,-3 0-6-15,-2 15-7 16,-4 5 0-16,-1 8-10 0,-4 11-3 15,0 5 0 1,-6 19 0-16,-6 18 12 16,0 21-2-16,8 7 9 0,15 0 1 15,24-5 0-15,19-7-9 16,10-17-3-16,19-15-5 16,3-17-6-16,7-9-2 15,25 10-7-15,23-2-1 16,38-13-4-16,9-24 4 15,1-18 2-15,-6-37 21 16,-17-13 4-16,-3-10 4 16,-9-14-22-16,-9-10 8 15,-14-7 6-15,-15 1 5 0,-17 0-1 16,-17 1-2 0,-13 1 16-16,-15 1 4 0,-11 3-6 15,-23 5 9-15,-8 18-2 16,-25 1-3-16,-15 12-12 15,-7 12-5-15,-15 9 2 16,13 24-15-16,-4 11 1 16,3 27-6-16,-2 13 3 15,1 15-6-15,4 16-5 16,8 15 0-16,10 17-37 16,14 11-60-16,18 10-62 15,17-1-124-15,13-31-59 16,4-19-490-16</inkml:trace>
  <inkml:trace contextRef="#ctx0" brushRef="#br0" timeOffset="173380.6396">12154 14123 108 0,'0'0'68'0,"0"0"-48"15,-90-53 16-15,46 34 91 16,0 5 5-16,-3 7-37 16,2 7-7-16,-1 0 9 15,1 16-37-15,0 14 1 16,2 20-6-16,2 28 4 16,13 32 18-16,17 15 1 15,11 4-9-15,41-9 5 0,15-18-19 16,21-10-14-16,17-19-9 15,10-20-9-15,4-20-4 16,2-23-12-16,-4-10 3 16,-4-17 9-16,-19-12 3 15,-19-5 13-15,-6-21-8 16,-16-24-26-16,-5-19 27 16,-12-23 10-16,-25-8-11 15,-17 4 4-15,-28-5 5 16,-17 1-14-16,-17 4-8 15,-8 6 5-15,-7 19-6 16,1 21-13-16,-1 32-8 16,0 32 7-16,-1 19 0 0,-4 47 0 15,-8 39-83 1,28-8-120-16,7 4-193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31:34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10060 12784 311 0,'0'0'0'16,"0"0"-7"-16,-82-18 7 16,46 10 0-16,-2-2 10 15,0-3 0-15,-1-1 0 16,1-3-5-16,0-2-5 16,-22-10-13-16,9 3-59 15,2 4-162-15</inkml:trace>
  <inkml:trace contextRef="#ctx0" brushRef="#br0" timeOffset="200.3831">8092 12430 340 0,'0'0'0'15,"-105"8"-17"-15,39-3-16 16,-6-1 7-16,0-1-78 16,-33-3 49-16,18 0 15 15,11 0-2-15</inkml:trace>
  <inkml:trace contextRef="#ctx0" brushRef="#br0" timeOffset="526.8031">6630 12580 182 0,'0'0'102'0,"-107"57"-35"0,39-23 9 16,-7 4-31-16,-3-1 21 15,3-1 22-15,2-2-18 16,2-5-36-16,-11 2-21 16,10-4-4-16,-4 0-9 15,0 2 0-15,12-1 0 16,-9 8-13-16,7 0-36 0,7 6 20 15,4-1-1 1,7 2 7-16,3 2 1 0,6 2-8 16,5 4-7-16,1 2-15 15,8 5 23-15,-1 3 11 16,6 12 8-16,3 14 10 16,11 15-1-16,6 2 1 15,6-9-1-15,19-10 1 16,8-13 0-16,-3-20-24 15,0-8-76-15</inkml:trace>
  <inkml:trace contextRef="#ctx0" brushRef="#br0" timeOffset="737.8132">7555 15004 166 0,'105'-20'29'0,"20"-2"-29"16,-3-2-4-16,8 2-17 16,-29 5-19-16,-11 2-80 0</inkml:trace>
  <inkml:trace contextRef="#ctx0" brushRef="#br0" timeOffset="904.9973">10290 14234 192 0,'0'0'351'16,"11"-77"-351"-16,-6 30-217 15,-2-1 1-15</inkml:trace>
  <inkml:trace contextRef="#ctx0" brushRef="#br0" timeOffset="1062.1166">10073 12930 707 0,'0'0'0'0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32:01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12650 415 757 0,'0'0'104'0,"0"0"-10"0,-80-21-21 16,37 13-5-16,-5 6-27 16,-4-1 28-16,-6 3 53 15,2 0-54-15,-2 10-33 16,-1 4-22-16,-4 5 12 15,-3 4 8-15,-3 3-17 16,-3 6-6-16,0 0-4 16,3 4 20-16,6 0-10 0,4 3-6 15,5 1-8-15,5 2 11 16,7 1-7-16,5 3 1 16,0 4-7-1,6 4 1-15,-1 4 2 0,4 3 3 16,0 14-6-16,2 17 1 15,1 18 5-15,4 5-6 16,9-9 2-16,6-11 8 16,6-23 5-16,0-13-1 15,0 10-1-15,16 12-5 16,7 15-1-16,6 13 9 16,7-9 3-16,5-16-4 15,0-13-5-15,-3-16-9 0,-3-13 6 16,4-2-7-1,10 2 1-15,13 5-1 0,22 5-1 16,23-7 1-16,18-9 1 16,7-9 0-16,-11-20 8 15,-13-7 5-15,-17-7 5 16,-2-15 9-16,-2-5-4 16,-17-1 6-16,-12 1 6 15,-10 3-7-15,-6-4 0 16,8-7-7-16,8-10 1 15,7-9 5-15,-4-5-1 16,3-15 1-16,0-11 3 16,-4-17 0-16,-10 3-2 15,-12 5 1-15,-13 10-5 16,-6 5 1-16,-2 0-6 16,-1 0-4-16,-2 0-9 0,-1 2 2 15,-1 0 5-15,0-1-1 16,0 0-4-16,-5 11 3 15,-2 16 1-15,-4 10 2 16,-1 7 3-16,0-5-1 16,0-6-2-16,-9-4 2 15,-1 6-5-15,-5-1-5 16,-3 2 0-16,-1 3-5 16,-5-1-1-16,0 2 1 15,-4 1-1-15,-2 3 5 16,-1 1-5-16,-4 3 0 15,-2 2-1-15,-2 1 0 16,-3 3 0-16,0 0 1 16,-4 2-1-16,1 2 0 0,-1 3 0 15,1 1-1 1,1 0 1-16,1 5 0 0,1-3 0 16,0 3-1-16,3 1-5 15,0 1-3-15,2 3 3 16,3 1-5-16,3 2 3 15,2 0 7-15,5 3-8 16,-1 0 8-16,3 0-5 16,-1 0 4-16,2 0 1 15,-1 0-5-15,1 5 4 0,-1 1-4 16,2 0-1 0,-2 3 6-16,1-1-8 0,2 3-9 15,-2-2-20-15,2 5-29 16,2 2-51-16,4 4-69 15,7 7-97-15,4-5-331 16,2-5-398-16</inkml:trace>
  <inkml:trace contextRef="#ctx0" brushRef="#br0" timeOffset="6977.4018">23550 7517 317 0,'0'0'525'15,"-13"134"-399"-15,9-11-7 16,-1 18 72-16,1 2-7 16,2-13-43-16,2-18-41 15,0-10-32-15,0-7-10 16,0-8-23-16,8-3-14 15,-2 1-7-15,-3 0-12 16,0-4 7-16,-3-10-8 0,0-15 2 16,0-13 3-16,0-4-6 15,0-1 0-15,-2 3-2 16,-2 1 2-16,1-12-2 16,0-7-5-16,-1-12-19 15,2-8-37-15,-5-17-64 16,-1-13-163-16,-1-7-315 0</inkml:trace>
  <inkml:trace contextRef="#ctx0" brushRef="#br0" timeOffset="7397.1494">23296 8847 568 0,'0'0'747'15,"0"0"-647"-15,0 0-74 16,0 0 124-16,22 85 35 16,-2-60-83-16,7-1-34 15,4-3-17-15,2-6-15 16,3-4-14-16,-1-5-11 16,-1-6-1-16,1 0-10 15,-4-8 0-15,-1-11-41 16,-5-10-39-16,-4-5-18 15,-4-10-38-15,-5-3-27 16,-4 1-7-16,-5 0 61 16,-3 7 71-16,0 7 38 0,0 8 25 15,0 9 88-15,0 6 61 16,-3 6-12-16,0 3-23 16,-1 7-45-16,-2 20-31 15,-3 22 0-15,-2 28 16 16,1-2-13-16,1-2-23 15,3-13-18-15,3-14-23 16,2 3-2-16,1 3-28 16,0-16-179-16,0-19-482 0</inkml:trace>
  <inkml:trace contextRef="#ctx0" brushRef="#br0" timeOffset="30362.9747">8769 11403 666 0,'0'0'307'0,"0"0"-174"16,0 0-39-16,0 0-60 15,0 0 44-15,33-20 82 16,-4 5-5-16,4-6-35 15,14-7-41-15,5-2-16 16,3 1-14-16,-1-5-5 16,0 0-10-16,1-1-9 15,-6 3 0-15,-3 3-9 16,-6 1-10-16,-4 7-5 16,-8 3 0-16,-8 7-1 15,-5 2-21-15,-9 6-48 16,-3 3-75-16,-3 0-102 0,-7 8-133 15,-8 5-169-15</inkml:trace>
  <inkml:trace contextRef="#ctx0" brushRef="#br0" timeOffset="30611.2328">8817 11748 1069 0,'0'0'183'0,"0"0"-169"15,0 0-11-15,108-38 20 16,-55 4 37-16,2-5 35 16,3-5-12-16,-1-3-29 0,0-2-34 15,-2 0-11-15,-6 6-9 16,5 5-59-16,-15 9-162 15,-14 15-154-15</inkml:trace>
  <inkml:trace contextRef="#ctx0" brushRef="#br0">9038 8270 453 0,'0'0'164'0,"0"0"-67"0,0 0 36 16,0 0-5-16,0 0-42 16,0 0 0-16,-36-37-3 15,30 33 10-15,0 1 7 16,-3 1-20-16,2-1-6 16,-2 0-13-16,-1 1-12 15,0 2-9-15,0 0-7 16,0 0 4-16,-1 0 4 15,0 0-9-15,0 3-4 16,2 4-5-16,0-2 1 16,-2 2-4-16,1 1-2 15,1 3-9-15,-1-2 5 0,1 2-5 16,1 3-3-16,-1 2-5 16,0 2 0-16,2 4 3 15,-1-1 3-15,-1 0-5 16,2 0-1-16,-1-1 5 15,1 1-5-15,-1-2 6 16,0 1 1-16,0-2-1 16,5 0 1-16,0-1-1 15,0-3-6-15,3 1 1 16,0-1 4-16,0 3-6 16,0-5 1-16,0 5 1 15,0-2-1-15,6 3-1 0,2 3 1 16,-1 0 1-16,3 1-1 15,1-1 0-15,2 0 6 16,-1-1-6-16,2 0 0 16,-1-3 5-16,1-1-5 15,0-2 0-15,1 2 0 16,2-4 0-16,-2 2 8 16,1-4-2-16,-1-1-6 15,0 0 10-15,1-1-4 16,1 0 2-16,-2-3-2 15,2-1-1-15,1-1 2 16,-3 0 0-16,3-3 1 16,-3 0 3-16,1 0 1 0,1 0 1 15,-1-3 5 1,-2-4-3-16,2-2-1 0,-2 0-3 16,-1-2 0-16,-1 2-2 15,0-4 8-15,-2 1 4 16,-2 0-4-16,-2-2 3 15,-2-2 4-15,-2 0-7 16,-2-4-1-16,0-1 3 16,0-3-5-16,0-1-2 15,-3-3 3-15,-5 3-4 16,2 0-10-16,-1 0 4 16,-5 0 0-16,6 1 2 15,-5 0-7-15,1 0 10 16,0 2-5-16,-1 0 0 15,-1 0 1-15,2 3-1 0,-1-2-4 16,-2 1-1-16,2 0 5 16,0 0-4-16</inkml:trace>
  <inkml:trace contextRef="#ctx0" brushRef="#br0" timeOffset="40507.733">8538 7153 646 0,'0'0'114'0,"0"0"9"0,0 0 40 16,0 0-33-16,0 0-37 15,0 0-29-15,0 0-32 16,15-60-15-16,4 60 9 15,3 16 10-15,-2 7 7 16,-2 8 2-16,-4 8 4 16,-6 4-10-16,-3 0-21 15,-4-3-5-15,-1-1-12 16,0-6 5-16,0-5-5 0,0-7 0 16,0-9-1-1,0-3 1-15,0-9 0 0,0 0 0 16,-1-9-1-16,-2-13-9 15,-4-9-7-15,1-7 5 16,-3-7 5-16,4-2 5 16,-1-3 0-16,0 1 1 15,0 2 0-15,3 5-1 16,-1 6 1-16,2 6 1 16,-1 8 11-16,0 7 18 15,0 7 26-15,-1 6 2 16,4 2-24-16,0 1-20 15,0 16-13-15,0 8 28 0,12 9 33 16,0 7-9-16,2 0-22 16,3-2-8-16,1-2-4 15,0-4-6-15,0-7-7 16,-2-5-5-16,-4-5 0 16,3-6-1-16,-3-6 1 15,-2-2-1-15,2-2-1 16,-2-2-23-16,1-12-56 15,2-8-69-15,1-14-111 16,-3 4-242-16,-3 2-444 0</inkml:trace>
  <inkml:trace contextRef="#ctx0" brushRef="#br0" timeOffset="40935.8154">8874 7190 662 0,'0'0'158'15,"0"0"54"-15,0 0-12 16,0 0-51-16,0 0-34 16,13 87-38-16,-10-70-25 15,0-5-11-15,1 0-13 16,-2-5-14-16,-2 0-5 15,1-4-6-15,-1-2 9 16,0-1-1-16,0 0 10 16,0-3 34-16,0-9-28 15,-7-5-17-15,-1-5-9 16,4 0 7-16,1 0-7 0,3 3 0 16,0 3 2-16,0 3-2 15,0 4 0-15,6 3-1 16,3 2 0-16,1 4 0 15,1 0 0-15,0 0 1 16,5 7-1-16,-4 5 6 16,1 0-4-16,-2 2 4 15,-3 2-5-15,3 1 0 16,-2 13-1-16,-1-1-74 16,-6-1-227-16</inkml:trace>
  <inkml:trace contextRef="#ctx0" brushRef="#br0" timeOffset="47277.9068">9664 8129 424 0,'0'0'143'0,"0"0"-23"16,0 0 7-16,0 0 6 16,0 0-35-16,0 0-7 15,-34-7-10-15,25 6-7 16,2 0 6-16,-1 1-22 16,2-2-13-16,0 2 6 15,-3 0-8-15,0 0-13 16,0 0-7-16,-1 0-3 15,-1 0-1-15,-3 0-3 16,-1 3 2-16,-3 4-17 16,1 1 12-16,-2 0 8 15,1 4-2-15,0-3-5 16,3 3-1-16,-1-2-1 0,2 2-2 16,1-1-2-1,1-2-1-15,1 3-1 0,1 0 3 16,1-3-2-16,0 2 0 15,2 0-1-15,-1 1-5 16,1-1 6-16,0 0-6 16,-1-1 0-16,5 1 5 15,-2 1-5-15,1-1 0 16,-2 2 1-16,-1 0-1 16,2 1 8-16,0-1-8 15,0-1 0-15,0 1 5 16,0-1-5-16,-2 3 1 0,3 0 5 15,-1 2-6-15,2 0 0 16,0 3 1-16,2-1 4 16,-1-3-5-16,1 2-1 15,1-1 1-15,0 2-1 16,0 1 1-16,0-3-1 16,0 2 0-16,3 0 0 15,3 1 0-15,0 2 0 16,0-1 0-16,4 1 0 15,0 2 0-15,0-1 0 16,3-1 0-16,-1 3 0 16,1-3 0-16,0 1 0 15,2-1-1-15,2-1 1 0,-1 0 0 16,1-2 0 0,2-2 0-16,-1 0 0 0,2-2 0 15,-1-1 1-15,-1 1 6 16,3-5-6-16,-1 2-1 15,2-3 2-15,0-1-1 16,3-3 8-16,-1 2-2 16,-1-5 1-16,-3 1-1 15,0-3 0-15,-5 0 2 16,2 0-8-16,-4 0 7 16,0 0 3-16,-1-3-3 15,-3-2 6-15,6-3 1 16,-5 2 8-16,2-4-1 15,-2 1 2-15,1-3 2 16,2-1-2-16,-1-4-5 0,2 0-3 16,-1-2 0-16,-2-1-1 15,2-2-3-15,-2 1 0 16,-2-1 0-16,1 1 2 16,-3-2-2-16,-1 0-1 15,0 1 0-15,2 0 1 16,-4 0 0-16,-2 0-5 15,2 1 5-15,-2-1-4 16,-2 0 1-16,1 1-3 16,-1 1-5-16,0 1 8 15,0-1-2-15,0 0-5 16,0 2 10-16,0-1-5 0,-4 0 2 16,-2 1 1-16,-2 1 1 15,-1-2-5-15,2 3 0 16,-4-1-5-16,-1-2 9 15,2 1-8-15,-3-1 4 16,-1 0-5-16,1-1 8 16,1 0-8-16,-2 3 1 15,-1 0 4-15,3 1-5 16,-1 2 0-16,1 1 1 16,2 1-1-16,-3 2 1 15,5 3-1-15,0-1 8 0,2 2-8 16,-2 3 6-1,3-2 1-15,-1 2-2 0,1 0-6 16,1 1 2-16,-2-1-1 16,2 1 0-16,2 2 1 15,-1-1-1-15,0 1 0 16,1 0 0-16,-2 0 0 16,1 0-1-16,-1 0 0 15,-5 0 0-15,1 0 0 16,-2 0-1-16,-5 3 1 15,1 2-1-15,-5 6 0 16,-3 3-15-16,-6 9-67 16,-38 41-76-16,6-3-204 15,-13 7-684-15</inkml:trace>
  <inkml:trace contextRef="#ctx0" brushRef="#br0" timeOffset="50874.7741">11016 7178 515 0,'0'0'104'16,"0"0"43"-16,0 0 70 15,0 0 16-15,-64-82-8 16,51 71-38-16,4 4-18 15,2 3-8-15,3 4-23 16,2 0-51-16,1 3-40 16,1 18-30-16,0 13-16 0,0 13 21 15,9 6 8-15,7 1-8 16,1-1-12-16,3-6-2 16,0-1-7-16,-1-5 0 15,-3 0 0 1,-2-2-1-16,-2 0-29 0,-6-6-63 15,-5-1-92-15,-1-7-57 16,0-5-72-16,-7-7-22 16,-12-8-18-16,-8-5-38 15,-6 0 176-15,-6-7 215 16,-4-7 121-16,3-2 71 16,4 1 42-16,6 1 3 15,12 5-1-15,9 2-22 16,6 4-58-16,3 3-66 0,5 0-57 15,17 0 16-15,6 0 28 16,5 5-1-16,3 1-5 16,-2-1-13-16,2-2-10 15,-1-3-14-15,-2 0-7 16,-1 0-13-16,-6-3-3 16,-3-10-10-16,-5-1 8 15,-3-4-9-15,-5-6 0 16,-2 0-12-16,-7-7-22 15,-1-6-7-15,0 1 5 16,-4-1 3-16,-9-2 8 16,0 4 13-16,3 5 12 15,0 9 0-15,4 7 2 0,3 8 14 16,1 6 14 0,2 0-18-16,0 20-10 0,2 12 3 15,8 8 23-15,3 10 12 16,1 3-19-16,-1 16-20 15,-5 31-1-15,-4-14-90 16,-4-1-431-16</inkml:trace>
  <inkml:trace contextRef="#ctx0" brushRef="#br0" timeOffset="54794.2913">12685 7660 401 0,'0'0'80'15,"0"0"-39"-15,0 0 23 0,0 0 53 16,0 0-15-16,0 0-25 16,-88-64-2-16,76 57 7 15,0 0-14-15,0 4-10 16,-2 0-4-16,0 0 5 16,0 3-8-16,-4 0-18 15,0 0-5-15,-3 0-9 16,-2 6-2-16,-1 7 16 15,-2 2-9-15,-2 3-5 16,0 5-1-16,1 0 0 16,-1 5 4-16,5 0 0 15,1 0-4-15,1 3-6 16,1 0 7-16,4 1-3 16,1 0 0-16,2 2-1 15,-1 0-7-15,4 0 0 0,1 3 2 16,0 0-1-16,6 1-1 15,2 2 0-15,1 2 0 16,0 5 1-16,7 3 7 16,9 4 3-16,1 3 6 15,4 0 10-15,-2 2-4 16,-1 0-3-16,0-1-2 16,1 0 5-16,-4-1-8 15,2-2 4-15,1 0-7 16,-1-4-4-16,3-3 6 15,2-1-4-15,5-2-3 16,1-1-4-16,5-1-3 16,2 0 6-16,3-6-6 0,4-1-2 15,1-5-5 1,3-3 5-16,2-2 2 0,1-4 3 16,3-2-10-16,4-3 7 15,-2-4-2-15,2-4 1 16,2-3-1-16,0-4-5 15,-2-2 0-15,-3-2 8 16,-5-13 0-16,-3-6 1 16,-8-3 7-16,-4-9-1 15,-5-4 2-15,-2-4 1 16,-4-6-4-16,1-4-1 16,-3 0 0-16,-2-6-4 0,0-1 6 15,-6-1-4 1,0-3-11-16,-6-2 8 0,-5-1-8 15,-1-10 7-15,-1-10 3 16,-17-18-5-16,-5-3-4 16,-3 8 4-16,3 17-5 15,4 25 0-15,4 11 5 16,-3 5-4-16,-4-6-1 16,-8-6 8-16,-6-3-8 15,-2 3 2-15,-3 4-2 16,1 6 5-16,-3 4-4 15,4 5-1-15,0 4 0 16,0 3 1-16,3 5-1 0,2 3 5 16,0 2-5-16,2 5-1 15,2 2 6-15,1 1-6 16,1 2 1-16,-1 2-1 16,2 4 0-16,1 0-1 15,-1 0 1-15,2 0-1 16,0 8 1-16,2 2-1 15,-3 4-1-15,3 3-4 16,0 3 6-16,-3 5-9 16,1 11-21-16,-8 19-42 15,-17 49-57-15,6-8-152 16,-5 6-346-16</inkml:trace>
  <inkml:trace contextRef="#ctx0" brushRef="#br0" timeOffset="69727.6086">20727 14766 512 0,'0'0'78'0,"0"0"-55"16,0 0-3-16,0 0 104 15,0 0-13-15,-36-22-30 16,35 21-23-16,0 1 22 16,-1 0-5-16,2-2-16 15,0 2-10-15,0 0-11 16,0 0-3-16,0 0-6 16,0 0-12-16,0 0-1 15,0 0-7-15,18 0 5 16,12 0 45-16,13 0 16 0,26 0 5 15,28 0-5 1,31 0-16-16,8-2-2 16,-2-5-14-16,-12 1 4 15,-16 3-15-15,-3 0 3 0,-3 1-2 16,-21-1-2-16,-16 1 0 16,-14 1 6-16,-9 0 7 15,6-2-10-15,2 3-13 16,3-1-2-16,-7-2 6 15,-5 1-3-15,-4-2-2 16,-3 1-3-16,-3-1 0 16,-4 1-7-16,-1-1 0 15,-3-1-4-15,-1 1 0 16,0 0-5-16,-5 1 0 16,-3 0-1-16,-6 0 0 0,-3 3-11 15,-3 0-48-15,-22 2-81 16,-10 9-123-16,-11 1-419 15</inkml:trace>
  <inkml:trace contextRef="#ctx0" brushRef="#br0" timeOffset="80166.5159">17880 7195 980 0,'0'0'140'0,"0"0"-30"16,0 0 51-16,0 0-27 16,-82-35-61-16,42 38-36 0,-11 19 0 15,-10 6 14 1,-7 8-4-16,2 0-5 0,7-5-7 16,14-2-7-16,13-5-8 15,11-2-6-15,12 2-14 16,9 6 0-16,0 6 1 15,12 7 0-15,13 9 1 16,2 6 7 0,4 16 4-16,4 15 4 0,-3 17 13 15,-2 9 26-15,-6-2-11 16,-5 2-6-16,-8-6-1 16,0 6-10-16,-1-3-6 15,0-8-3-15,6-3-11 16,0-21-8-16,3-19 8 15,-2-19-7-15,6-9-1 0,10-2-1 16,13-5-6-16,27-13 1 16,38-24-52-16,32-65-102 15,-13-2-114-15,-24-12-426 16</inkml:trace>
  <inkml:trace contextRef="#ctx0" brushRef="#br0" timeOffset="80571.8336">19410 6870 1315 0,'0'0'152'0,"0"0"-137"0,0 0-15 15,0 0 0-15,0 0 28 16,0 0 35-16,100 27 14 15,-46-27-25-15,1-12 2 16,-1-4-14-16,-11 2-17 16,-9 4 2-16,-10 6 3 15,-9 4-16-15,-2 8-5 16,-2 21 12-16,4 29 65 16,1 39 11-16,7 41-11 15,3 19-9-15,6 10-7 16,1-14-12-16,-3-19-16 0,4-10-14 15,-1-12-9 1,-2-12-3-16,0-10-13 0,-7-18 0 16,-5-17 0-1,-10-15 0-15,-7-9-1 0,-2 2-11 16,-15 1-70-16,-69 13-128 16,-1-13-184-16,-19-12-641 0</inkml:trace>
  <inkml:trace contextRef="#ctx0" brushRef="#br0" timeOffset="80910.5099">16635 7868 232 0,'0'0'894'16,"0"0"-754"-16,0 0-59 15,0 0-20-15,0 0-41 0,0 0-20 16,0 0-17-16,7 27-24 16,11 42-104-16,0-4-127 15,-3 3-364-15</inkml:trace>
  <inkml:trace contextRef="#ctx0" brushRef="#br0" timeOffset="81071.2848">17028 9151 882 0,'0'0'219'0,"0"0"-162"15,-48 76-39-15,31-45-17 16,3-3-1-16,6 8 0 16,3-9-191-16,3-12-574 0</inkml:trace>
  <inkml:trace contextRef="#ctx0" brushRef="#br0" timeOffset="81209.6746">17177 9097 1433 0,'0'0'163'0,"0"0"-121"16,0 0-42-16,0 0-45 15,0 0-125-15,0 0-361 0</inkml:trace>
  <inkml:trace contextRef="#ctx0" brushRef="#br0" timeOffset="81726.9451">18227 5888 967 0,'0'0'206'16,"0"0"90"-16,0 0-37 15,0 0-45-15,0 0-80 16,0 0-73-16,0 0-45 0,-17 104 40 16,29-36 6-1,2 0-20-15,-2-8-20 0,-1-13-12 16,1 6-9-16,7 3 0 16,0-3-1-16,-2-5-9 15,2-7-99-15,-2-12-186 16,-1-10-254-16,-7-14-230 0</inkml:trace>
  <inkml:trace contextRef="#ctx0" brushRef="#br0" timeOffset="82042.5635">18493 5872 922 0,'0'0'225'0,"0"0"51"0,0 0-98 15,0 0-83-15,0 0-32 16,0 0 7-16,-61 120 11 16,38-59-7-16,4-1 1 15,9-2-18-15,10-9-20 16,0-12-18-16,23-11 8 16,16-10 5-16,27-11 23 15,32-9 18-15,30-28-5 16,8-16-15-16,-6-7-8 15,-20 0-5-15,-29 15-16 16,-23 9-8-16,-19 12-10 16,-14 8-6-16,-4 8 0 15,-11 28-62-15,-8 11-171 0,-5 15-425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33:31.0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3273 4137 228 0,'0'0'149'0,"0"0"-53"15,0 0-8-15,0 0 0 16,0 0 5-16,0 0-7 16,-3-44-2-16,-2 38 7 15,2-2 13-15,-1 0-20 16,-1 1 3-16,0-2-13 16,-1 1 9-16,-3-1-19 15,4-1-6-15,-3 2-15 16,-2-2-9-16,0-1 11 15,-5 0-1-15,3-1-18 0,-4-2 5 16,-1 0 2-16,-2 0-15 16,1 0-5-16,-3 0 8 15,1 3-7-15,1-1 11 16,3 4 2-16,-1-1-10 16,-2 2 1-16,-2 0-12 15,0 1-5-15,-4 1 6 16,-1 1-7-16,-1 1 12 15,1 0-4-15,-1 2-6 16,-1 1 4-16,-2 0-5 16,0 0 18-16,-1 0-18 15,-1 0 1-15,-2 5 4 16,4 2-6-16,-1 0 1 16,1 2-1-16,-2-1 0 15,2 4 1-15,0-1-1 0,1 3 1 16,1-1-1-16,7 1 0 15,-3-1 0-15,0 3 0 16,-1 0 0-16,3 0 0 16,-1 1 0-16,1 0 0 15,-4 3 0-15,-2 0-1 16,-2 6 1-16,-1 0 0 16,0 3 0-16,-1 0 0 15,1 1 0-15,1 0 0 16,0 2 1-16,2-3-1 15,7-3 1-15,-3-2-1 0,8 0 1 16,-1 0 0 0,-2 2-1-16,4 0 0 0,-6 3 1 15,3 3-1 1,2-1 0-16,-5 3 0 0,3 0-1 16,0 0 1-16,-3 1 0 15,-1 3-1-15,-1 3 1 16,-2 1 0-16,3 3-1 15,0-4 1-15,8 2 0 16,2-4 0-16,2 0 0 16,4-5 1-16,4-1-1 15,2-5-1-15,0-5 0 16,4 2 0-16,11-3-1 16,2 3 2-16,2-2 0 15,5 2 1-15,0 1-1 16,3 1 0-16,6 3 0 15,1 1 1-15,3 0-1 0,2 0 0 16,3 0 1-16,1-3 1 16,5-3-1-16,-2-1 0 15,6-1 1-15,-1-3 5 16,4-3-6-16,-1-2-1 16,1-2 2-16,-4-2 4 15,1-1-6-15,0-3 1 16,-2-2-1-16,0-2 1 0,1-1 6 15,-3-2-7 1,-2 0 1-16,0-2 1 0,-2-6 5 16,0-4-6-16,-4 0 5 15,-4-5-5-15,0 1 5 16,-5-4-4-16,-4-2 8 16,0 0 6-16,0-2 2 15,-4-2-5-15,2-3 9 16,-3-3-1-16,2-2 4 15,-2-2-6-15,4-3-1 16,-1 0-9-16,0-1 3 16,2-2-11-16,-2 1 9 15,-2-1-2-15,4 4-2 16,-5-3 1-16,0 3 1 16,-2 1 0-16,-2 4 4 0,-1-1 0 15,-3 2 6 1,-3 0-2-16,0 1 5 0,-2 0-3 15,0-1-8-15,-4 0-1 16,2 2 1-16,-2 0-2 16,-4 1 4-16,-1 0-2 15,0-3 1-15,0 1-1 16,0-3-1-16,0 0-8 16,-1-2 8-16,-8 0-7 15,3 0-1-15,-3 0 7 16,0 2-7-16,-1 0 1 15,-1 2-1-15,-1 0 6 16,-2 4-6-16,0-1 0 16,-4 2 8-16,0 1-8 15,-6-3 0-15,2 3 5 16,-2-2-5-16,-1 3 1 16,0 1-1-16,0 3 1 0,0 2-1 15,1 0 0-15,0 3 1 16,2 1-2-16,-2 3 1 15,0 1-1-15,-1 2 1 16,-3 1-1-16,8 3 1 16,-4-1 0-16,5 3-1 15,1 3 0-15,0 0 0 16,4 0-1-16,0 0 0 16,0 0 0-16,4 0-1 15,-1 0 1-15,2 5-7 16,1 0 7-16,0-1-5 0,2 2 4 15,0-2-6-15,0-2 2 16,2 3 0-16,1-3 4 16,0 1-5-16,0-2-2 15,0 2-10-15,3-1-10 16,-2-1-18-16,2 2-24 16,0-1-27-16,0 4-70 15,0 1-67-15,2 4-98 16,10-1-179-16,-4-3-307 0</inkml:trace>
  <inkml:trace contextRef="#ctx0" brushRef="#br0" timeOffset="11888.8507">2427 11564 153 0,'0'0'75'15,"0"0"-50"-15,0 0 18 16,0 0 38-16,0 0-15 15,0 0 15-15,-48-7-39 16,48 5-8-16,0 1-8 16,0 1-21-16,1 0-5 15,15 0-1-15,11 1 1 16,9 11 1-16,11 3 24 16,11 4 5-16,21 9 3 15,23 3 12-15,28 2 18 16,16-5-15-16,6-9-3 0,3-8 7 15,-9-8-10-15,-3-2-6 16,-7 1-7-16,-4 2-10 16,3 3-3-16,1 2 5 15,1 5-2-15,2 2-3 16,4 3 1-16,-6 2-16 16,-4 4 8-16,-9 0-6 15,-3 1-2-15,-1-2 6 16,3 2 3-16,4-5-9 15,10 0 1-15,9-2 11 16,5-5 0-16,2 0 4 16,-1-4-7-16,-7-2 3 15,-2 0 0-15,-7 0-1 0,-8 0-3 16,-9-2-1-16,-5-2-7 16,-7-4 11-16,-8 0 2 15,-7-7 2-15,-7-7 2 16,-3-4-1-16,-1-6 6 15,1 2 11-15,0 0-15 16,0-1-9-16,0 3-9 16,-11 3 5-16,-11 3 1 15,-10 3-7-15,-1 0 0 16,9-3 1-16,8-3 0 16,8-5 8-16,-1-5 1 15,-4-3 5-15,-5-6 2 0,0-3-4 16,-1-5-4-16,2-3 4 15,-1-2 0-15,0-1 3 16,-1-1-4-16,-3-1 1 16,-1-1-1-16,-4-2 1 15,-8-1-7-15,-4 2 1 16,-6-2-6-16,-2 2 10 16,-5 3 2-16,-2 5 14 15,-4 3 16-15,-3 3-13 16,-2 1 3-16,-2 2 6 15,-4-2-5-15,-3-3 4 16,-3-2-15-16,-3-6-3 16,-4-15-12-16,0-18 1 0,-14 6-8 15,1 6 0-15,-5 11 9 16,-3 10-9-16,-6-8 10 16,-13-9-5-16,-5 1-5 15,-8 3 6-15,-9 0-6 16,-3 6 5-16,-6 5 1 15,-1 6 6-15,-2 5 12 16,-1 4-7-16,0 4 3 16,-1 5-1-16,-12-2-5 15,-17 3-5-15,-14-2-4 16,-3 4 3-16,7 2-8 16,15 6 0-16,7 3 1 15,-1 0 12-15,-7 3-6 16,0 0-8-16,-1 2 1 15,1 2-1-15,-2 2 0 0,3 3 7 16,-1 2-6-16,-1 0-1 16,2 0 1-16,2 10 5 15,1 4-5-15,0 1-1 16,1 2 7-16,1 0-7 16,4 2 1-16,0 0-1 15,-2 1 0-15,-9 1-1 16,-6 4 1-16,-5-3 0 15,-3 2 1-15,8 2-2 16,1-2 1-16,2-2 0 16,-2 0 1-16,7-3-1 15,1-2-1-15,1 1 0 16,2-5 1-16,-2 0-1 16,-2-2 1-16,-1-1 0 15,19-3 0-15,15-1 0 0,16-4 0 16,5-2 0-16,-12 2 1 15,-5 1-1-15,-10 0-7 16,0-1 7-16,3 0 0 16,1 3 0-16,0-2 0 15,-2 3-1-15,-2-1-5 16,-2 3 5-16,-3-2-1 16,-1 2 2-16,3-3-1 15,0 1 1-15,5 0 0 16,3 0 0-16,6 0 0 0,4 2 0 15,4-3-1-15,2 2 1 16,2 3 0-16,-3-1-6 16,-1 3 6-16,5 0-1 15,3 1 1-15,-2 1 0 16,2 4 0-16,-4 2 0 16,-1 2-1-16,6 2 1 15,-3-2-1-15,2 2 1 16,-3 1-1-16,-1 0 1 15,-2 0 0-15,3 2-1 16,1 0 1-16,4 0 0 16,3 1 0-16,4 3-1 15,-6 3 1-15,4 5-1 16,-3 5 0-16,0-1 1 16,5-1 0-16,1-3 0 0,5-3-1 15,-2 0 1-15,3 0-1 16,3 3 0-16,-1 0-1 15,6 0-3-15,2 1 4 16,4 2 1-16,1 2-1 16,2 3 0-16,5 2 1 15,2 2-2-15,6 3-4 16,0 2 6-16,3 4-1 16,18 12-1-16,16 12-5 15,0-6 5-15,1-8-6 16,0-12 7-16,1-16-8 15,6 1 8-15,6-2-8 16,2-11 7-16,0-9-6 0,2-6 0 16,5-10 8-16,-1-3-1 15,1-2 1-15,-2-6-1 16,2-8 1-16,-4-1 8 16,-6-3-8-16,-1 1 0 15,-6 2-1-15,2 4 1 16,0 5-66-16,29 6-119 15,-11 0-204-15,-6 0-363 0</inkml:trace>
  <inkml:trace contextRef="#ctx0" brushRef="#br0" timeOffset="13444.2057">7879 10168 674 0,'0'0'82'0,"0"0"-57"16,0 0 5-16,-84 5 64 15,62 0 13-15,-4 0 17 16,0 2-18-16,2 2-37 16,-1 2-9-16,-1 1-15 0,2 3 1 15,-1 2-5-15,-4 4-16 16,0 5-2-16,-3 3 6 16,1 5-3-16,-2 3-7 15,0 4 7-15,2 1 5 16,1 2 10-16,3 0-21 15,2-1 1-15,4-1 1 16,6-5-6-16,2 1 1 16,4-1-2-16,6-1-8 15,3 3 6-15,0 0-5 16,1 3 0-16,10 0 0 16,5 3 6-16,2 0 7 0,3 3-2 15,4-2-1 1,4 3-2-16,2-3-6 0,2 0-7 15,1-3 7-15,4 1 1 16,2-1 2-16,0 2 1 16,3-3-2-16,1-1 1 15,3-2-4-15,-1-2 14 16,1-3-5-16,2-5-5 16,0-3-4-16,1-5 3 15,3-3-3-15,2-4-2 16,5-5 3-16,1-1-1 15,3-3-3-15,0-4-4 16,-1-1 4-16,-3 0 4 16,-5-3-3-16,-5-8-5 15,-6-3 5-15,-5-5 5 0,-1 0-6 16,-3-5 0 0,-4-5 6-16,0-1 1 0,1-6 3 15,-4-2-4-15,-1 0 1 16,-3 0-2-16,-1 1 6 15,-3-1 3-15,0 1 0 16,-3 1 1-16,-4 0 4 16,0 3-2-16,-6-2 2 15,-2 2 0-15,-2-1-1 16,-3-2-6-16,0 0 1 16,0-1 8-16,-6-6-17 15,-6-3 1-15,-3-3 1 16,-2-2-11-16,-5 0 9 0,3 0-9 15,-4-1 10-15,-4 3-10 16,0 1 11-16,-3 2-4 16,-2 2 2-16,-3 2 1 15,-3 2-10-15,2 2 7 16,-4 2-7-16,2 2 5 16,-3 1 1-16,0 4-1 15,1 1-5-15,-2 3 1 16,-1 2-1-16,4 2 5 15,-2 2-4-15,2 4-1 16,1-1 5-16,4 4-5 16,-2 1 0-16,5 0 1 0,1 3 5 15,6 1-6-15,-1 2 0 16,3 0 0-16,1 1 7 16,3 3-7-16,-3-1 0 15,2 2 0-15,2 0 0 16,-4 2-1-16,-1 8 0 15,-1 1 0-15,-2 4-1 16,-2 4 0-16,-6 6 0 16,-7 12-10-16,-17 23-54 15,-49 53-111-15,13-7-159 16,-15 2-702-16</inkml:trace>
  <inkml:trace contextRef="#ctx0" brushRef="#br0" timeOffset="39460.3796">2716 10531 15 0,'0'0'26'0,"0"0"0"15,0 0-13-15,-1-23 4 16,-1 18 2-16,-1 0-11 15,0 0-6-15,-2 2 5 16,0-1-6-16,-1 1 0 16,2-2 0-16,-4 1 17 15,2 2 10-15,0-3-6 16,-1 2 13-16,-2-1 11 0,3 1 4 16,-3 1 21-1,3-1 8-15,0 1-5 0,3 2-6 16,3-1-5-16,0 1-24 15,0 0-22-15,0 3-16 16,0 11-1-16,3 9 1 16,6 7 11-16,7 12 3 15,1 7 1-15,5 17-6 16,8 19 3-16,3 17 5 16,1 2-1-16,-8-18 3 15,-5-22-5-15,-7-27-4 16,-2-1 1-16,0 3-1 0,2 1 0 15,0 9 0-15,-3-9-2 16,2-4 2-16,-5-2-1 16,1-6 1-16,-1-1-9 15,-3-9 6 1,4 0-7-16,-3-3 1 0,2-3-1 16,3-1 6-1,3-1-6-15,4-4 0 0,4 1 0 16,8-1 1-16,6-3 6 15,9-2-6-15,7-1 5 16,21 0-1-16,-2 0-5 16,4-1 0-16,17-8 0 15,3 4 0-15,21 1 0 0,4 1 1 16,-9 3-1-16,-5 0-1 16,-12 0 1-16,0 5 0 15,-3 4 0-15,4-2-1 16,2-1 1-16,-2-5-2 15,-11-1 1-15,-17 0 0 16,-16-3 0-16,-5-4 1 16,8-4-1-16,10-4 1 15,6-2-1-15,-1 0 1 16,-2-2-1-16,-3 1 1 16,0-2 0-16,-1 2-1 15,-5 1 1-15,-1 1-1 16,-8 3 1-16,-6-2-1 15,-7 4 0-15,-2 0 0 16,-7-1 0-16,-3 3 10 16,-3 0-1-16,-6 1-3 15,-5 0 21-15,2-1 14 0,-3-1 11 16,-2-4 0-16,2-3 1 16,-1-2-13-16,-2-5-9 15,-3-5-3-15,0-9-5 16,-3-7 0-16,0-8 4 15,-3-22-3-15,-9-17-11 16,-4-20-7-16,-2-5-5 16,4 19-1-16,7 28 1 15,-2 26 0-15,2 8 7 16,-4-1-7-16,-1-6 12 16,-6 0 5-16,-1 7-2 15,1 4-2-15,-3 2 5 16,0 2 0-16,2 0-3 0,-2 0-7 15,4 3-8-15,0 4 10 16,9 3 13-16,-2 3-10 16,4 2-6-16,0 1-6 15,1 4 12-15,0-1 5 16,1 1-8-16,-3 3 3 16,1-3 10-16,-2 3-5 15,-2-2-3-15,-5-1-3 16,-4 3 0-16,-5-1-12 15,-9 3 6-15,-7 0 3 0,-8 3 2 16,-22 0 1 0,-21 9-2-16,-31 14 5 0,-20 6-7 15,-9 5 1 1,7 0-1-16,12-3 7 0,14-2-7 16,10-5 21-16,6-2 7 15,5-3-9-15,1 3-5 16,1-2-10-16,0 1-4 15,7-2-8-15,-2 3 10 16,1-2-9-16,2 4-1 16,13-5 1-16,14-2-1 15,16-2 0-15,6-3 0 16,-5 4 1-16,1 0-1 16,-4 3 0-16,7-4 0 15,6-4 1-15,6 0-1 0,5-5 8 16,8-1-8-16,3-2-1 15,4-2 1-15,5 0 0 16,-3-1-1-16,5 2 2 16,-3-2-2-16,3 0 0 15,0 0-2-15,0 4-11 16,-5 19-110-16,0-1-159 16,-9 4-641-16</inkml:trace>
  <inkml:trace contextRef="#ctx0" brushRef="#br0" timeOffset="52837.4663">5043 13447 352 0,'0'0'187'0,"0"0"-128"15,0 0-4-15,0 0 7 16,0 0-8-16,0 0 15 16,-24 0-1-16,24 0-42 15,0 0-26-15,3 0-6 16,13 0 6-16,6 0 1 15,6 0 9-15,4 3 2 16,8 0 1-16,7 0 8 16,2-1 11-16,1-2-4 15,2 0-5-15,5 0-3 16,0-8 9-16,5-4-6 0,2 2 0 16,2-2-4-1,4 2 0-15,1 3-3 0,-3 0-6 16,0 6 2-16,-5 1 1 15,-3 0-5-15,-1 5-6 16,-1 4 4-16,1 2-5 16,-1 1 6-16,1 0-5 15,-1-2-1-15,2 2 1 16,-2-2 5-16,0-1-6 16,-3 3 1-16,4 0 4 15,1 0-6-15,-1 2 0 16,3-3 2-16,2 1-2 15,2-2 1-15,0-3 0 16,-2 0 1-16,-1-2-1 16,-3 0 9-16,-1 3-9 0,1-1 5 15,-2 2 3 1,3 2-8-16,0 0 7 0,1 1-2 16,3 2-5-16,1 1 4 15,-2 0-3-15,2 1-1 16,-2-1 0-16,-3-3 6 15,0 2-7-15,-4-6 6 16,3-1 1-16,2-4 13 16,2-2 2-16,-1-1 1 15,4 0 2-15,0 0 1 16,2-7 6-16,2-2-9 16,1 2-11-16,-2-3 1 0,2 1 0 15,-4-1-1-15,-4 3-5 16,-1 1 19-16,-3-1-1 15,-4 3-18-15,-2 1 21 16,3 0 1-16,-5-1-13 16,2 1-3-16,2 1 2 15,1 0 13-15,3 0-9 16,1 1-9-16,-3-2 10 16,-1-1 4-16,-3 0-11 15,-4-1-12-15,-1-1 19 16,-5 1-6-16,-5-3-1 15,-7 2-12-15,-5 1 8 16,-5-1-2-16,-4 2 0 0,-4-1-5 16,-4 3-1-16,-1-1 0 15,-5 2-1-15,0 1-18 16,-4 4-83-16,-4 10-159 16,-13 5-272-16</inkml:trace>
  <inkml:trace contextRef="#ctx0" brushRef="#br0" timeOffset="57808.3166">13514 14844 550 0,'0'0'85'0,"0"0"-39"16,0 0 34-16,0 0 31 15,0 0 9-15,-57-78-41 16,40 62-12-16,-6-2-15 0,-1 1-10 15,-6 0 16 1,-7-2-13-16,-8 2-3 0,-5 0-6 16,-7 2-8-16,-3 3-4 15,-1 1-5-15,4 3 4 16,-1 4-7-16,3 2 0 16,2 2 0-1,3 0-1-15,0 0-6 0,2 8-8 16,0 3 6-16,0 2-6 15,-1 0 1-15,3 4-1 16,-3 2 5-16,1 2-6 16,-1 2 1-16,1 3-1 15,-1 3 2-15,1 3-1 16,0 4 0-16,-1 0 1 16,-1 3-1-16,-2 3 0 0,3-5 1 15,1 2-1-15,4-3 0 16,5 1 1-16,2 0-1 15,1 1 1-15,2 1 0 16,2 2 6-16,1 2-7 16,1 2 6-16,2 0 5 15,0 1-2-15,6 0 2 16,2 0 0-16,1 0 4 16,5-2-2-16,3-2-6 15,1 0-6-15,3 0 4 16,2 2 0-16,2 0 1 15,1 2 2-15,2 2 0 16,0 4 0-16,0-3-8 0,5 1 7 16,6-1 3-1,2-1-3-15,3-1 6 0,5-2-1 16,3 0-4-16,3 0 2 16,4-2-3-16,5 1-6 15,4-3 7-15,6 1 0 16,2-2 1-16,6-1-2 15,1-3-1-15,2 0-1 16,1-5 3-16,-3-1-1 16,2-4-6-16,0-1 7 15,1-4 1-15,6-1 5 16,3-3 12-16,18-3-2 16,18-2-4-16,15-7 3 15,4-2 9-15,-5-3-2 16,-13-5-15-16,-16-7 0 0,-4-3-3 15,-15-1-4-15,-12 1 0 16,-15 0 3-16,-6 1-3 16,1-6 4-16,5-3-3 15,1-5 5-15,-7 1 7 16,-2-4 1-16,-1-2 0 16,-2 1-4-16,2-4-2 15,1-4-2-15,0-3 5 16,3 1-11-16,-4 0-3 15,-1 0 2-15,-2 0 0 0,-2 2 16 16,-2-3-12 0,-4 0-5-16,-5-3-5 15,-4-1 7-15,-4-3-2 16,-5 1 1-16,-1 1 4 0,-1 1-3 16,-2 2 4-16,1 1-3 15,-1 3 1-15,2 0-2 16,1 2-8-16,-3-2 10 15,0 0-10-15,0-1 9 16,-11-4-8-16,-4-1-1 16,-4-4 1-16,-3-2 3 15,-2-3-5-15,-6 1 0 16,3 1 0-16,-4 5 0 16,-1 2 1-16,-2 4 0 15,-3 0 0-15,1 0 0 0,-4 2-1 16,-5 0 1-1,0 2-1-15,-1 3 0 0,1 4-1 16,0 3 0-16,2 5-7 16,0 4 7-16,1 1-5 15,2 3 6-15,-2 2-1 16,4 3 0-16,0 1-1 16,2 3-5-16,2 3 6 15,-2 2-5-15,4 2 0 16,-1 0-3-16,1 0-2 15,0 9-5-15,-1 3-17 16,0 4-14-16,-3 4-29 16,-4 9-32-16,-30 34-100 0,9-5-147 15,-5 2-494-15</inkml:trace>
  <inkml:trace contextRef="#ctx0" brushRef="#br0" timeOffset="62757.2618">17623 15180 527 0,'0'0'133'0,"0"0"-71"16,0 0 4-16,0 0 60 16,0 0-54-16,0 0-11 0,-86 12-12 15,75-8 8-15,0 0 1 16,-1 5 5-16,-4 1-3 15,0 3-27-15,-2 2 2 16,0 3-2-16,-1 5-5 16,-1 4-5-16,0 2 9 15,-4 4-3-15,2-1-6 16,0 3 4-16,0-4 2 16,3 3 0-16,2-1-7 15,3-2-6-15,1 0 0 16,6-1-6-16,0 1-9 15,4-1 5-15,1-3-5 16,2 2 5-16,0-2-5 16,0 3-1-16,0 2 1 0,5 0 2 15,3 4 6 1,2 3-8-16,0 2 10 0,5 0-2 16,0 5-2-16,9-3 2 15,1-1 1-15,5-1-4 16,1-2 2-16,4-2-7 15,0-2 8-15,0-2-8 16,2-3 5-16,-1-1-5 16,-2 0 8-16,0-4-8 15,2-1 0-15,0 2 5 16,3-4 1-16,-1-1-6 16,0-4 0-16,3-2 0 15,-2-3 7-15,1-4-2 16,0-3 2-16,-1-1 0 15,-1-1-2-15,-2-1-4 0,0-2 4 16,-4 0-5-16,-2 0 7 16,-1 0-7-16,-3-2 6 15,0-7-6 1,-1-2 7-16,-1-1 5 0,0-1-7 16,0-3 1-16,1 2 6 15,-1-3-4-15,0 2 1 16,-4-2 1-16,3-1-5 15,-5 0 4-15,1-1-9 16,-1 2 7-16,-4-3 6 0,0 1-8 16,-3 0-5-16,-2-1 11 15,0 3-3 1,-3-2-3-16,0 2 1 0,-3-1 2 16,0-2-3-16,-3-1 4 15,0-3-1-15,0-2-3 16,0-1-5-16,0 1 5 15,0-1-5-15,-5 3 5 16,-2-2-5-16,2 6 1 16,-5-2 7-16,1 4 0 15,-2-1 3-15,-2 1-2 16,1 2 1-16,-4-1-1 16,2 1-4-16,-2 0-5 15,3 3 8-15,-1-2-8 16,-1 4 5-16,2 0-5 15,-4 1-1-15,4 2 1 16,-2-1 2-16,0 1-2 0,0 0-1 16,0 0 1-16,-1-1 1 15,2 1-1-15,-2-3-1 16,1 4 1-16,0-3-1 16,0 3 1-16,0-3-1 15,1 1 0-15,-1-1 1 16,-2 0-1-16,-2-2 1 15,1 0-1-15,0 0 0 16,-1-1 0-16,2-1 0 16,-1 0 0-16,2-1 0 15,1-1 0-15,1 0 1 16,3 1-1-16,2-1 0 16,1 2 0-16,-1 0 0 0,3 0-1 15,2 0 1-15,-1 0-1 16,2 2 1-16,-1-2 0 15,-3-4-1-15,4 3 0 16,-4-2 0-16,1 0 0 16,-3-2 1-16,-1 2 1 15,1-1 0-15,-3 0-1 16,-2-1 1-16,1 1 0 16,-1-2 0-16,-2 1-1 15,2-1 1-15,0 3-1 16,-1 1 1-16,3 2-1 15,2 5 1-15,0-1 0 16,0 1 1-16,1 4-1 0,-1-3 10 16,3 4-10-16,-2-1 9 15,-2 0-4-15,1 2 0 16,-1 2-5-16,0-1 0 16,-2 2-1-16,1 0 0 15,-5 5 0-15,-4 13-2 16,-24 40-57-16,3-2-147 15,-3 6-286-15</inkml:trace>
  <inkml:trace contextRef="#ctx0" brushRef="#br0" timeOffset="66608.2647">21197 13578 1341 0,'0'0'323'0,"0"0"-159"0,0 0 36 15,0 0-40 1,0 0-77-16,0 0-24 0,-44 123 2 15,44-24 6-15,0 6-14 16,8-16-27-16,0-24-13 16,-2-23-6-16,0-3-6 15,0 4-1-15,-1 0 0 16,-1 3-60-16,-4-10-56 16,0-11-74-16,-27-18-113 15,-5-7-235-15,-8-5-312 0</inkml:trace>
  <inkml:trace contextRef="#ctx0" brushRef="#br0" timeOffset="66835.6394">20507 13791 1189 0,'0'0'326'0,"0"0"-201"0,0 0-66 15,0 0 62-15,116-104 22 16,-27 60-27-16,22-6-44 15,7-2-23-15,-20 9-20 16,-25 11-12-16,-24 13-9 16,-7 5-8-16,6 0-25 15,0 3-90-15,1 4-108 16,-9 7-111-16,-12 0-188 16,-11 10-267-16</inkml:trace>
  <inkml:trace contextRef="#ctx0" brushRef="#br0" timeOffset="67222.7321">21208 13791 1169 0,'0'0'329'0,"0"0"-170"16,0 0 12-16,0 0 21 15,0 0-49-15,0 0-79 16,0 0-49-16,4 42 2 15,8-3 20-15,1 8-1 16,1 1-14-16,-2-1-12 16,-3-2-4-16,1-3-5 15,-4-1-1-15,-1-3-12 16,-2-6-52-16,-3-5-72 16,0-13-95-16,-6-9-111 15,-8-5-290-15</inkml:trace>
  <inkml:trace contextRef="#ctx0" brushRef="#br0" timeOffset="67453.6707">20896 13653 1145 0,'0'0'237'0,"0"0"-187"16,0 0 0-16,0 0 88 15,95-63-33-15,-43 41-45 16,10-2-24-16,3-2-20 16,1 2-14-16,0 2-2 15,-7 3-16-15,6 6-116 16,-17 8-159-16,-13 3-301 0</inkml:trace>
  <inkml:trace contextRef="#ctx0" brushRef="#br0" timeOffset="67706.5943">21482 13805 1222 0,'0'0'290'0,"0"0"-201"15,0 0-10-15,-3 107 94 16,6-64 7-16,10 6-71 15,4-2-39-15,-1 0-22 0,0-2-24 16,1-3-14-16,-5-3-2 16,0-5-8-16,-2-2-45 15,-2-6-90-15,-2-12-112 16,-4-6-240-16,-2-8-196 0</inkml:trace>
  <inkml:trace contextRef="#ctx0" brushRef="#br0" timeOffset="67961.4009">21634 13839 611 0,'0'0'692'0,"0"0"-574"16,0 0-34 0,0 0 107-16,-33 100 0 0,27-61-48 15,3 2-51-15,3-1-26 16,0-3-8-16,9-4-13 15,11-3-18-15,3-6-14 16,6-6-2-16,4-7-11 16,5-9 2-16,1-2-2 15,2-14-51-15,-3-13-82 16,3-24-116-16,-12 5-151 16,-6 4-360-16</inkml:trace>
  <inkml:trace contextRef="#ctx0" brushRef="#br0" timeOffset="68141.6927">21998 13914 856 0,'0'0'411'0,"0"0"-271"15,0 0 5-15,0 0 23 0,0 0-38 16,0 0-79-16,0 0-36 16,67-59-14-16,-41 43-1 15,-1 4-35-15,-4 2-76 16,-3 5-73-16,-10 5-138 15,-6 4-86-15,-2 9-231 0</inkml:trace>
  <inkml:trace contextRef="#ctx0" brushRef="#br0" timeOffset="68269.2364">22066 14001 620 0,'0'0'210'0,"0"0"-42"16,0 0-2-16,0 0-11 15,0 0-75-15,0 0-50 0,0 0-14 16,47 55-16-1,3-79-50-15,-6 1-169 0,-1-2-299 0</inkml:trace>
  <inkml:trace contextRef="#ctx0" brushRef="#br0" timeOffset="68487.6699">22514 13408 1609 0,'0'0'323'0,"0"0"-199"16,0 0-28-16,0 0 31 15,2 81-18-15,22-24-39 0,13 23-43 16,14 15-18-16,-5-3-9 16,-6-17-11-16,-13 12-104 15,-17-32-190-15,-8 4-445 0</inkml:trace>
  <inkml:trace contextRef="#ctx0" brushRef="#br0" timeOffset="76757.12">22293 9123 760 0,'0'0'117'0,"0"0"-19"16,0 0 31-16,0 0 0 15,0 0-21-15,0 0-12 16,-88 53 6-16,46-8-18 16,-5 8-14-16,2 6-25 15,4 2-18-15,5-2-14 16,6-6-4-16,8-6-9 16,8-7 0-16,6-9 0 15,8-4-31-15,0-10-100 16,38-17-110-16,-4-3-36 15,2-16-127-15</inkml:trace>
  <inkml:trace contextRef="#ctx0" brushRef="#br0" timeOffset="76984.0894">22222 8964 836 0,'0'0'124'0,"0"0"-59"15,0 0 61-15,104 14 23 16,-37 15-27-16,28 13 5 16,25 16-33-16,10 9-18 15,-8 2-25-15,-14-1-9 16,-28-10-27-16,-17-9-5 0,-14-10-10 16,-9-4 0-16,5 22-43 15,-7-9-208-15,-16-5-526 16</inkml:trace>
  <inkml:trace contextRef="#ctx0" brushRef="#br0" timeOffset="81903.6208">16772 10635 872 0,'0'0'25'0,"0"0"-24"15,0 0-1-15,0 0 0 16,0 0 8-16,0 0 44 16,42 57-7-16,-16-55 23 15,6-2 2-15,1 0 5 16,3-15 15-16,5-15-5 0,5-20-18 16,13-27-25-16,9-23-6 15,-1-11-2-15,-4 1-2 16,-10-1-4-16,-9 6-7 15,0-8-9-15,-1-2-11 16,0-3 1-16,1-1-1 16,-2 8-1-16,-3 19 1 15,-7 24 0-15,-6 22-1 16,-2 12 0-16,6-1 0 16,6 0 0-16,2-1 1 15,-1 9-1-15,-1 10 1 16,-2 5-1-16,4 9 1 15,2 3 1-15,6 15-1 16,16 28 1-16,18 35 12 16,19 40 4-16,8 18 11 0,0 1 10 15,-3-19-9-15,-6-34-6 16,-5-14-12-16,-16-21 1 16,-16-13-2-16,-18-14 5 15,-10-5-10-15,0 0 1 16,-3-1-7-16,-6-4 0 15,-11-3-7-15,-13-5-95 16,-6-3-62-16,-16-1-215 0</inkml:trace>
  <inkml:trace contextRef="#ctx0" brushRef="#br0" timeOffset="82588.4403">18104 10654 811 0,'0'0'234'16,"0"0"-160"-16,0 0-54 0,0 0 37 16,12-99 61-16,11 66 4 15,7-3-30-15,2-6-11 16,5-1-14-16,1-5-13 16,-2-3-14-16,-1-3 5 15,-1-16-13-15,-3-22-3 16,-4-33-8-16,-5-15-11 15,-8-5-9-15,1-3 1 16,-2 12-2-16,5 8 0 16,2 15 0-16,-1 27 0 15,-1 27 0-15,-3 14 0 16,3 9 0-16,1-3-1 16,4 0-1-16,5 3-4 0,-1 7 5 15,1 10 0 1,0 6 0-16,4 7-1 0,0 6-5 15,6 5 6-15,2 17-7 16,6 11 7-16,5 9 1 16,6 6-1-16,6 5 1 15,6 3 0-15,12 6 0 16,17 8 0-16,13 5 0 16,4-2 1-16,-2-10 8 15,-8-12 3-15,-10-12-2 16,-1-6 6-16,-14-8-3 15,-15-7-4-15,-15-8 4 16,-6-1-6-16,6-5-7 0,1 1 0 16,-2-1 0-16,-11-4 0 15,-11 0 0-15,-13 0-36 16,-14 0-68-16,-18 0-83 16,-13 0-512-16</inkml:trace>
  <inkml:trace contextRef="#ctx0" brushRef="#br0" timeOffset="83186.5035">18924 9888 377 0,'0'0'111'15,"0"0"-25"-15,0 0 23 16,0 0 32-16,0 0-1 16,0 0-59-16,0 0-45 15,33-14-4-15,-9 29 42 16,10 8 17-16,12 15 12 16,26 15-6-16,25 20-8 15,16 19-12-15,0 5-27 0,-23-12-17 16,-29-18-12-16,-24-25-10 15,-4-8-9-15,3 4-1 16,0-4 5-16,0 0-6 16,-8-15 0-16,-16-18-79 15,-9-1-204-15,-3-12-468 0</inkml:trace>
  <inkml:trace contextRef="#ctx0" brushRef="#br0" timeOffset="84022.1546">18463 10021 430 0,'0'0'101'0,"0"0"37"0,0 0 17 15,0 0-25-15,0 0 21 16,0 0-23-16,-7 5-47 16,26-5 12-16,9-10 7 15,8-3-39-15,6-3-29 16,0-1-7-16,3-2-8 16,-2 4-8-16,-3-2-8 15,-6 4-1-15,-5 1 0 16,-9 7-40-16,-7 4-113 15,-13 3-92-15,-3 13-1 16,-14 2-51-16</inkml:trace>
  <inkml:trace contextRef="#ctx0" brushRef="#br0" timeOffset="84254.7239">18451 10256 532 0,'0'0'75'0,"0"0"-11"15,0 0 81-15,0 0 32 16,118-27-44-16,-64 8-36 16,2-3-28-16,-1-1-24 15,-1 1-4-15,-5 1-17 16,-7 0-8-16,-6 6-14 16,-6 0-2-16,-12 8-1 15,-9 5-109-15,-9 2-100 16,-15 15 18-16,-15 9-51 15,-6 0-381-15</inkml:trace>
  <inkml:trace contextRef="#ctx0" brushRef="#br0" timeOffset="84461.5906">18508 10374 477 0,'0'0'150'16,"0"0"-101"-16,0 0-17 16,0 0 76-16,0 0 82 15,109 24-49-15,-57-31-54 16,2-4-38-16,4-2-15 15,-5 1-7-15,-8-1-2 16,-3-1-5-16,-11 5-10 16,-6 1-8-16,-8 7-2 15,-6 1-61-15,-7 0-87 16,-6 12-50-16,-14 8-40 16,-5 1-293-16</inkml:trace>
  <inkml:trace contextRef="#ctx0" brushRef="#br0" timeOffset="84652.0534">18750 10609 468 0,'0'0'98'0,"0"0"-28"16,0 0 49-16,0 0 38 15,0 0-11-15,110 14-52 16,-70-25-24-16,2-1-23 16,0-3-15-16,-7 3-16 15,-2 1-6-15,-7 2-9 16,-7 4-1-16,-7 2-72 15,-12 3-103-15,0 6-139 16,-9 6-15-16</inkml:trace>
  <inkml:trace contextRef="#ctx0" brushRef="#br0" timeOffset="84798.3005">18750 10800 339 0,'0'0'489'15,"0"0"-434"-15,0 0-45 16,0 0 38-16,80 3 67 15,-31-13-44-15,11-7-48 16,4 1-21-16,21-9-2 16,-15 8-75-16,-16 0-227 0</inkml:trace>
  <inkml:trace contextRef="#ctx0" brushRef="#br0" timeOffset="88116.3458">18958 10251 598 0,'0'0'119'16,"0"0"-7"-16,0 0 62 15,0 0-17-15,0 0 3 16,-61-78-33-16,45 71-10 0,-4 6-30 16,-2 1-24-1,-3 0-18-15,-2 16 10 0,0 5-3 16,1 9-10-16,3 6-4 15,2 7 0-15,7 3-2 16,4 0-13-16,7 1-6 16,3-2-5-16,0-4 3 15,16-2-6-15,2-7-1 16,6-7-2-16,3-3 0 16,1-8 0-16,2-5 6 15,0-2-3-15,-2-7 5 16,-1 0 0-16,-3-3 3 15,-1-13 1-15,-1-6 1 16,-3-6-7-16,-4-8-3 16,-4-7-2-16,-4-3-5 0,-6-4 5 15,-1 1-1 1,-4 0-5-16,-12 4 0 0,-5 5 1 16,0 5-1-16,-6 9 5 15,3 4-4-15,-3 7 5 16,2 5-7-16,1 5 1 15,3 5-1-15,0 0-1 16,2 10-8-16,1 12 8 16,0 4-8-16,5 7 9 15,2 2-2-15,4 5-5 16,7-3 6-16,0 2 0 16,1-6-9-16,14-2 9 0,3-7 0 15,5-5-5-15,2-7 4 16,0-7-4-16,0-5 6 15,1-5 0-15,-4-14 1 16,-2-6 1-16,-5-4-1 16,-4-5 8-16,-9-1-8 15,-2-2 0-15,0 3 2 16,-5 5-2-16,-10 5 5 16,2 7-5-16,-5 7-1 15,3 8 0-15,-4 2-1 16,1 9-5-16,0 12 5 15,2 7-9-15,3 6 8 16,8 4 1-16,3 0-8 0,2-1 8 16,0-3-5-16,11-7-1 15,3-3 1-15,2-10-2 16,0-6 2-16,2-8 0 16,0 0 6-16,-4-7-2 15,3-13 1-15,-5-5 0 16,0-5 1-16,-8-2-1 15,-4-2 0-15,0 4 1 16,0 7 0-16,-10 4 0 16,-3 8 1-16,-2 7 0 15,0 4-1-15,-4 4-1 16,2 16-8-16,1 12 3 16,4 8 0-16,4 7 5 15,8 4-8-15,0 3 9 16,2 0-1-16,11-6 0 15,5-9 0-15,-1-9-6 16,3-12 1-16,-1-7 5 0,-2-9 0 16,-2-2 1-16,0-9 0 15,0-13 1-15,-6-7 8 16,-3-5-8-16,-6-3 5 16,0-4-5-16,0 5 1 15,-12 5 5-15,-3 9-6 16,1 6 0-16,-1 8 0 15,2 6-1-15,-2 2 0 16,2 5-6-16,0 13-2 16,2 7 2-16,3 5-2 15,4 4 7-15,1-2 0 16,3-3-11-16,0-7 5 16,0-7-8-16,7-4 0 0,1-8-5 15,1-3 1 1,3 0 11-16,1-7 8 0,2-11 0 15,-1-5 0-15,-4-3-2 16,-1-4 1-16,-8 2-9 16,-1-3 7-16,0 6 2 15,0 5 1-15,-7 6-1 16,0 6-1-16,-1 4-4 16,-1 4-19-16,-3 0-70 15,-10 21-63-15,1 2-171 0,-3-2-313 16</inkml:trace>
  <inkml:trace contextRef="#ctx0" brushRef="#br0" timeOffset="89284.6049">18851 10551 201 0,'0'0'161'0,"0"0"-47"16,0 0-34-16,0 0 15 15,0 0-27-15,0 0-34 16,0 0-12-16,0 0-3 15,0 0 1-15,0 0 0 16,0 0-4-16,0 0 6 0,0 0 5 16,0 0 9-16,0 0-4 15,0 0-6-15,0 0-9 16,0 0-4-16,0 0-2 16,0 0 6-16,0 0 9 15,0 0 6-15,0 0 0 16,0 0 4-16,0 0 0 15,0 0 0-15,0 0-1 16,0 0-13-16,0 0-8 16,0 0-7-16,0 0-6 15,0 0-1-15,0 0 0 0,0 0-1 16,0 0 0 0,0 4-1-16,0-3 1 0,-1 1 1 15,-1-1 0-15,2-1 1 16,-1 2-1-16,1-2 2 15,0 0-2-15,0 0-2 16,0 0-17-16,0 0-10 16,0 0-6-16,0 0 7 15,0 0 15-15,0 0 13 16,0 0 0-16,0 0 6 16,0 0 1-16,0 0-7 15,0 0 0-15,0 0-17 16,0 0-44-16,0 1-51 15,0 2-6-15,0 0 46 16,0 4-58-16,0-4-68 0,0-3-203 16</inkml:trace>
  <inkml:trace contextRef="#ctx0" brushRef="#br0" timeOffset="90166.1725">17828 9661 152 0,'0'0'176'16,"0"0"17"-16,0 0-23 16,0 0 11-16,0 0-11 15,0 0 4-15,0 0-41 16,-14-26-5-16,13 26-15 15,-2-1-24-15,3 1-41 16,0 0-24-16,0 0-17 16,0 10-1-16,0 6 29 15,0 4 20-15,7 1-6 0,0 2-1 16,-1-1-17-16,1 1-6 16,-1 4-12-16,2-4-5 15,0 2-7-15,2-1 0 16,1-2-1-16,4 0 0 15,0-2-1-15,5 1-47 16,12-1-110-16,-5-3-154 16,-10-10-393-16</inkml:trace>
  <inkml:trace contextRef="#ctx0" brushRef="#br0" timeOffset="92199.8861">18964 10436 555 0,'0'0'162'16,"0"0"-41"-16,0 0-1 15,0 0 26-15,0 0-16 16,0 0-62-16,0 0-46 16,0 0-15-16,0 0-7 0,0 0 0 15,0 0-23-15,2 0-94 16,1-9-136-16</inkml:trace>
  <inkml:trace contextRef="#ctx0" brushRef="#br0" timeOffset="93257.4695">19115 9495 100 0,'0'0'91'0,"0"0"-3"16,0 0 23-16,0 0 10 15,0 0 0-15,0 0-39 16,0 0 5-16,-21-42-8 0,18 32-2 15,0-2-5 1,0 1 11-16,2-3-5 0,1 2-13 16,0-2 0-16,0-1-5 15,0 1-7-15,3 2-25 16,7 0-12-16,2 1 0 16,2 2 0-16,3 1-5 15,1 2 0-15,-1 3-1 16,-1 3-4-16,-3 0-6 15,1 0 1-15,-4 0-1 16,-3 9 1-16,1 3 1 16,-2 4-1-16,-3 1 0 15,-2 3 8-15,-1 1-7 16,0 0 5-16,0 1-1 0,-1-2 1 16,-8 4 0-16,3-2 6 15,-1-1-2-15,1-1-1 16,0 2-4-16,0-3-4 15,3-2-1-15,1-3 1 16,2 0-1-16,0-3 0 16,0-3 0-16,0 0 1 15,0-5 4-15,0 2-6 16,0-4 2-16,0-1 6 16,2 0 5-16,7 0 15 15,1 0 24-15,4 0 11 16,5-8-18-16,5-5-14 15,1 1-5-15,2-5-5 16,2 3-2-16,-3-1-1 0,1 1-4 16,-3-3 1-1,-2 3 0-15,-4-1 0 0,0 5-4 16,-6 0-4-16,0 1-6 16,-6 6-1-16,-5 3 0 15,-1 0-7-15,0 8-70 16,-23 37-64-16,-10-3-146 15,-11 3-487-15</inkml:trace>
  <inkml:trace contextRef="#ctx0" brushRef="#br1" timeOffset="100348.2712">17716 10149 924 0,'0'0'170'0,"0"0"11"16,0 0 11-16,0 0-40 16,0 0-38-16,0 0-57 15,-30 11-22-15,19 5-9 16,0 1 5-16,-1 2 1 16,0 1 11-16,1 1-11 15,-1 1 1-15,1 0-10 16,2 2-9-16,-2-2-5 15,1 1-7-15,1-3-1 16,1 2-1-16,1-3 1 16,-1-4 0-16,4-2-1 15,1-4-27-15,0-3-25 16,1-2-36-16,2-2-63 0,0-2-94 16,0 0-48-16,0-4-281 15</inkml:trace>
  <inkml:trace contextRef="#ctx0" brushRef="#br1" timeOffset="100683.377">17461 10272 783 0,'0'0'257'16,"0"0"1"-16,0 0-23 0,0 0-66 15,0 0-58-15,0 0-50 16,0 0-28-16,-14-4-21 16,22 4-11-16,13 12 26 15,6 5 17-15,7 8 14 16,2 5-19-16,2 2-14 15,-2 1-9-15,-3-1-15 16,-3-3 1-16,-2 1-2 16,-3-3-22-16,7 11-101 15,-10-7-121-15,-4-4-290 0</inkml:trace>
  <inkml:trace contextRef="#ctx0" brushRef="#br1" timeOffset="102282.9798">17683 10127 36 0,'0'0'150'0,"0"0"-26"16,0 0-21-16,0 0-11 15,0 0-7-15,0 0-7 16,0 0-9-16,5-12-1 16,-5 10 3-16,0 2-7 15,0 0-4-15,0 0 5 16,0 0-2-16,0 0-13 15,0 0-14-15,0 0-14 16,0 0 0-16,0 2 20 16,0 9 7-16,0 5-11 15,0 2 8-15,-2 3-4 0,-3 1-7 16,-1 2 2-16,1 0-4 16,-3-1-2-16,2 0-4 15,-1 2-3-15,-2-1-8 16,0-1 0-16,1 1-5 15,1-3-3-15,-1-2-7 16,-2 0 0-16,1-4 0 16,3 1 2-16,-3-2-2 15,3-3 0-15,0 0 0 16,0-2 0-16,3-2 0 16,-1 0 0-16,1-6-1 15,3 2 0-15,0-3 0 16,0 0-10-16,0 0-31 15,0 0-32-15,0 0-93 16,0-7-60-16,0-6-83 0,3-1-394 0</inkml:trace>
  <inkml:trace contextRef="#ctx0" brushRef="#br1" timeOffset="102741.7041">17415 10265 385 0,'0'0'125'0,"0"0"8"15,0 0-3-15,0 0-43 16,0 0-37-16,0 0-27 16,0 0 2-16,1 6 54 15,12 5-15-15,4 1 20 16,6 5-12-16,4 0-1 16,3 2 3-16,3 3-11 15,0 0-12-15,1 2-2 16,-2 0-21-16,-4 1-9 15,0-3 0-15,-4 0 8 16,0-2 1-16,-6-3-8 16,-3-4 14-16,-3-3-21 0,-6-5-6 15,-2-2-5-15,-2-1-1 16,-2-2 9-16,0 0-1 16,0 0-9-16,0 0-21 15,0-8-87-15,-9-1-245 16,-2-3-393-16</inkml:trace>
  <inkml:trace contextRef="#ctx0" brushRef="#br1" timeOffset="105662.9204">17802 10350 519 0,'0'0'105'16,"0"0"-7"-16,0 0 44 16,15-110-15-16,2 60-33 15,6-20-45-15,7-24 19 16,3-22-12-16,-2-15-5 16,-8-11 6-16,-10 0-10 15,-5 0 0-15,-3-3-22 16,1 2-4-16,-1 10-3 15,0 10 5-15,1 15-7 16,1 27-1-16,0 18 5 16,-4 26 5-16,-1 6 1 0,2 1 2 15,-1-1-1-15,2 0-6 16,-4 9-5-16,3 5-7 16,-3 6-8-16,-1 6 0 15,1 4-1-15,1 1-21 16,2 0-68-16,1 4-30 15,1 9-38-15,0 0-30 16,0 4-41-16,1-5-90 16,-6-2-270-16</inkml:trace>
  <inkml:trace contextRef="#ctx0" brushRef="#br1" timeOffset="105985.1463">18077 8366 512 0,'0'0'187'0,"0"0"-52"16,0 0-28-16,0 0-16 16,-87 70-19-16,64-44-10 15,3-2-7-15,1-3 2 16,5 0-21-16,2-9-23 16,6-1-7-16,3-5-6 15,3-6 1-15,0 0 11 16,0-3 8-16,0-15 47 15,9-7-53-15,4-4-6 16,2-4 2-16,3-2-9 16,2 2 0-16,1 1 0 0,3 5 14 15,-1 8-7 1,1 7-8-16,3 10-14 0,0 2-2 16,0 1-52-16,1 22-53 15,-7-3-39-15,-10 0-168 16</inkml:trace>
  <inkml:trace contextRef="#ctx0" brushRef="#br1" timeOffset="106435.9408">17619 8165 324 0,'0'0'615'15,"0"0"-435"-15,0 0-96 16,0 0-63-16,0 0 22 16,0 0 32-16,28 78-24 15,-10-45-20-15,0 1-18 16,-1-2-5-16,-1-3-7 16,-6-8-1-16,-2-8-22 15,-5-8-27-15,-3-5 24 16,-2-2 15-16,-14-14-45 15,-1-10 0-15,-7-8 17 16,-1-5 27-16,-2-8 10 16,2-3 0-16,2-3 1 15,6 5 0-15,5 3 26 0,6 10 11 16,6 9 23-16,0 9-9 16,3 5-17-16,10 8-8 15,2 4-15-15,4 0 9 16,1 13-6-16,-4 4-12 15,1 8 4-15,-7 1-5 16,-2 2-1-16,-2 2-19 16,-2-1-92-16,-4 3-62 15,0-9-125-15,0-6-420 0</inkml:trace>
  <inkml:trace contextRef="#ctx0" brushRef="#br1" timeOffset="106939.6853">17695 8006 527 0,'0'0'111'0,"0"0"30"15,0 0 27-15,83-27-47 16,-48 26-22-16,-2 1-36 16,-2 0-31-16,-6 13-19 15,-5 5-7-15,-8 4-3 16,-8 1 3-16,-4 1-6 15,0-2-25-15,-4-7-24 16,-5-6-21-16,-1-7 17 16,-1-2 11-16,3-6-20 15,1-12 10-15,4-3 21 0,1-4 23 16,2 1 8 0,0 1 17-16,0 3 28 0,5 3 3 15,1 3 5-15,-3 8-2 16,1 4-19-16,-1 2-31 15,2 0 4-15,4 11 44 16,0 5-12-16,1 1 6 16,2 0-10-16,0 0-15 15,3-5-5-15,-3-3-6 16,-1-5 6-16,2-4 10 16,-6 0 8-16,1-8 28 15,-6-11-19-15,1-1-23 16,-3-7-2-16,0 2-15 15,-7 2-6-15,-5-1 5 0,-6 4 0 16,3 7-50-16,-2 6-41 16,4 5-42-16,6 2-18 15,3 12-82-15,4 0-58 0</inkml:trace>
  <inkml:trace contextRef="#ctx0" brushRef="#br1" timeOffset="107334.3777">18050 7761 646 0,'0'0'250'0,"0"0"-122"0,0 0-94 16,0 0 9-16,0 0 18 15,0 0 0-15,46 88-21 16,-23-62 8-16,-1-2-16 15,2-1-19-15,-4-5-12 16,-6-5 1-16,-5-8 4 16,-4-5-5-16,-1 0 12 15,-3-9 46-15,1-9-30 16,0-5-3-16,3 1 6 16,0 1-6-16,1 3 8 15,0 4-12-15,2 5-5 16,0 4-17-16,-2 5-11 15,-1 0 0-15,2 2 11 16,-4 13 9-16,-3 5-2 16,0 1-6-16,0 2-1 0,-10 0-18 15,1-1-75-15,-10 0-77 16,3-7-30-16,2-6-180 0</inkml:trace>
  <inkml:trace contextRef="#ctx0" brushRef="#br1" timeOffset="107502.7737">18350 7749 823 0,'0'0'203'0,"0"0"-55"15,0 0-109-15,0 0-39 16,0 0-45-16,0 0-146 0,0 0-604 15</inkml:trace>
  <inkml:trace contextRef="#ctx0" brushRef="#br1" timeOffset="110228.1892">19789 9789 232 0,'0'0'97'15,"0"0"-72"-15,0 0-15 16,0 0-10-16,0 0-6 16,0 0-24-16,0 0-40 15,-3-7-13-15</inkml:trace>
  <inkml:trace contextRef="#ctx0" brushRef="#br1" timeOffset="111188.1124">19282 9115 121 0,'0'0'78'15,"0"0"-50"-15,0 0 80 16,0 0-7-16,0 0-7 16,0 0-12-16,0 0-3 15,-94-25-22-15,78 20 15 0,-2 2-17 16,-2 1-11-16,-2 2 4 16,-2 0 0-16,-1 0-16 15,2 0 1-15,-2 5 2 16,4 7-1-16,1 1 2 15,3 5-5-15,1 1 4 16,5 3-11-16,3 7-2 16,4 3-3-16,1 6 0 15,3 4 10-15,0 8 10 16,13 1-6-16,4 7 6 16,5 2 1-16,7 1-8 15,2 0-6-15,5-1 3 16,2-2 7-16,4-3-12 0,3-4-4 15,0-7 5 1,4-10 0-16,0-5 2 0,2-10 4 16,-1-6-2-16,-3-7-5 15,-3-6 1-15,-2 0 2 16,-4-9-6-16,-1-8-9 16,-3-7 15-16,-3-5 12 15,-1-4-6-15,-4-1-4 16,-2-5-7-16,-5-5-1 15,-4-1 0-15,-3 0-7 16,-6 0 0-16,-5-4-1 16,-1 1-6-16,0-5 4 0,-10 0-4 15,-6-1 2 1,-4 4 1-16,1 3-1 0,-4 6 4 16,-2 4 2-1,-3 3 1-15,1 4-8 0,-3 2 1 16,-1 5-3-16,-2-1-5 15,-1 4 0-15,1 3 0 16,-2 1 1-16,1 5 4 16,0 2-6-16,1 4-1 15,0 4 1-15,2 1 0 16,-3 0 0-16,4 5 0 16,3 9 0-16,-6 6 0 15,2 4-1-15,0 4 0 16,-1 4-1-16,2 3 1 15,2-1-9-15,5 0 1 0,1-2-6 16,6-2-25-16,5 0-25 16,7-4-57-16,5-1-43 15,15-6-147-15,4-8-257 0</inkml:trace>
  <inkml:trace contextRef="#ctx0" brushRef="#br1" timeOffset="111754.3416">20271 9997 489 0,'0'0'499'0,"0"0"-299"16,0 0 42-16,0 0 1 15,0 0-58-15,0 0-70 16,0 0-65-16,6-3-29 16,9 23 42-16,1 3-7 15,5 5-23-15,0-1-20 0,4-1-4 16,-4 0-8-16,3-2-1 16,0-2-43-16,0-5-82 15,-5-2-81-15,-2-11-122 16,-8-4-194-16,-6 0-62 0</inkml:trace>
  <inkml:trace contextRef="#ctx0" brushRef="#br1" timeOffset="111963.155">20403 9927 897 0,'0'0'120'0,"0"0"10"16,0 0 125-16,0 0-18 15,0 0-92-15,0 0-96 16,0 0-48-16,-8 9 16 0,29 17 26 15,2 6 2 1,3 5-24-16,-2-3-14 0,0 2-5 16,-6-2-2-16,-2-4-44 15,-4-2-48-15,-8-6-96 16,-4-5-110-16,-16-8-21 16,-8-7-512-16</inkml:trace>
  <inkml:trace contextRef="#ctx0" brushRef="#br1" timeOffset="112204.0393">20081 10060 1311 0,'0'0'132'0,"0"0"-73"0,0 0-3 15,0 0 88-15,0 0-15 16,63-82-43-16,-25 43-27 15,6-2-13-15,1 1-9 16,3-3-22-16,-2 7-6 16,-2 3-9-16,-3 10-47 15,-4 9-116-15,6 14-123 16,-12 0-220-16,-8 5-329 0</inkml:trace>
  <inkml:trace contextRef="#ctx0" brushRef="#br1" timeOffset="112629.8917">20790 10040 1403 0,'0'0'148'0,"0"0"-104"15,0 0 20-15,0 0 43 16,0 0-12-16,0 0-56 16,0 0-20-16,33-76-17 15,-18 68-1-15,-5 3-1 16,-4 4 0-16,1 1-1 16,-6 0 0-16,1 12-4 15,-2 9 5-15,0 5 15 0,0 5 1 16,-4 6-4-1,-5-1-11-15,5-2 5 0,1-3-6 16,3-4 0-16,0-6-1 16,0-6 1-16,7-3 0 15,8-7 21-15,2-5 30 16,8 0 19-16,5-12-15 16,7-12-17-16,3-3-16 15,0-4-16-15,-3 4-6 16,-2 12-31-16,-11 8-122 15,-15 7-364-15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35:42.27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3021 7874 224 0,'0'0'55'15,"0"0"-54"-15,0 0-1 16,0 0 2-16,-82-11 0 15,71 8 9-15,1 1 33 16,1 2 29-16,3 0-34 16,6 0-24-16,0 14-15 15,0 11 1-15,3 11 12 16,12 20 9-16,4 29 2 0,5 28 5 16,1 13 9-16,-2 0-18 15,-1-9-3-15,-2-14 2 16,-1-1 3-16,-1-2 6 15,1-2 3-15,-2-8-7 16,-1-4-5-16,-2-1 4 16,-1-3-7-16,-4-1-3 15,1-12-3-15,-2-18 12 16,-2-10-12-16,1-11-9 16,5 3 5-16,-1 3-5 15,6 0 0-15,3-6 0 16,3-7 1-16,6-5-1 15,7-3 14-15,10-6 17 16,6 0-21-16,10-6-9 16,5 0 11-16,16-1-5 0,18 1 1 15,15-1-2-15,8-1 5 16,-8 2 18-16,-8-3-5 16,-6 1 5-16,5 1 2 15,4-2-6-15,2 0-9 16,0 0-5-16,-7 0 2 15,-1 0 1-15,1 0 12 16,1 0-8-16,-1-4-7 16,3-4 4-16,4 0 7 15,5-6 9-15,4-3-9 16,3-7-6-16,-2-5-2 16,-4-2-9-16,0-3 8 15,-2 0-1-15,4 1 2 0,-2 1-5 16,0 3-3-1,1 1 3-15,-1 0-9 16,-3 3 8-16,-5 0-9 0,-5 2 0 16,-6 2 1-16,-5 1 1 15,-1 0-1-15,-5 3 0 16,-14 1 0-16,-15 6 0 16,-13 1 0-16,-5 3 6 15,7-3-7-15,6 0 0 16,5-1 0-16,-3-2 0 15,-3 2 0-15,-3-2 0 16,-4 1 0-16,-4-2 1 16,-4 1-1-16,-2-3 0 0,-4 2 1 15,-2-1 7 1,-4 0-1-16,-1 0-1 0,-4 3 7 16,-2 0-7-1,-4 1 4-15,-1 1-4 0,-2 2 2 16,-2 1 0-16,-4-1-7 15,2 0 12-15,-4 0 6 16,5-1 9-16,0-2-6 16,-1-3-4-16,2 1-6 15,4-3 0-15,-3 2-11 16,1 0 0-16,-1 2 0 16,-4 4 0-16,3-3 0 0,-2 4-1 15,-1-1 1-15,1 0-1 16,1-1 1-16,-1 0-1 15,0-2 1-15,3 0 0 16,-3-1 6-16,2-1-5 16,0-1 4-16,0-1-5 15,-2-1 9-15,1-2-1 16,-2-4 3-16,-3-2-4 16,0-5 7-16,-2-6-3 15,-3-7-6-15,0-10 2 16,-10-22-2-16,-20-29-5 15,-15-30 1-15,-10-14 5 16,-4 4-7-16,3 13 1 16,5 21 5-16,2 9-6 15,9 23 0-15,9 22 1 0,6 18 4 16,2 10 2-16,-4-1 4 16,-3 3-1-16,-1 1 13 15,1 6-1-15,2 4-20 16,-1 5-1-16,1 1 5 15,-2 1-4-15,0 0-2 16,-4 1 1-16,1 1 0 16,-7-1 1-16,-6 0-2 15,-6-1 1-15,-8 3-1 16,-20 0 1-16,-25 3-1 16,-28 0 0-16,-13 3-1 15,-6 7 0-15,-2 0-6 16,8 0 7-16,-6 0 0 0,-2 3 1 15,-4 1 1 1,1 1-1-16,-8 4-1 0,-5 2 0 16,-6 4 0-16,-5 4-1 15,1 5 1-15,1 7 0 16,3 0 0-16,-1 5 0 16,-4-1 0-16,8 0-3 15,6-6-3-15,18-6 6 16,17-8-1-16,18-11 2 15,12-8 0-15,23-6-1 16,20 0 0-16,17 0-1 16,9-6-1-16,-2-2 2 15,1 2-1-15,3-4 1 16,6 3 0-16,13 2-1 0,6 2 1 16,1 1-1-16,5 1 0 15,0 1-58-15,0 0-84 16,27 13-95-16,3 6-29 15,-5-2-135-15</inkml:trace>
  <inkml:trace contextRef="#ctx0" brushRef="#br0" timeOffset="8036.9296">5822 8073 25 0,'0'0'49'16,"0"0"-2"-16,0 0-11 16,0 0 11-16,0 0 9 15,0 0-17-15,-31 2-26 0,26 1-3 16,1-3 1-16,-1 0 2 16,-1 3-7-16,-1-2 1 15,1 2 1-15,-3 2 2 16,0 0 6-16,-3 1 1 15,1 0 6-15,-2 1-7 16,1 1-3-16,0 1-3 16,-3 0-9-16,2 2 5 15,-2-1-5-15,3 2 2 16,-1 1-2-16,1 0 5 16,-3 3-5-16,6 2 0 15,-3 2 0-15,-1 3-1 16,-1 1 1-16,2 3 1 15,-1-1-1-15,-1 2-1 0,-2-1 1 16,5 1-1-16,-3-3 1 16,1 1-1-16,2 1 0 15,2-1 0-15,3 2 0 16,0 0 0-16,3 0 0 16,3 2 0-16,0 1-1 15,0 0 1-15,0 2 0 16,3-2-1-16,4 0 1 15,2 1 0-15,3-1 0 16,3 1 0-16,1 1 1 16,4 2 6-16,1 1 13 15,2-3-10-15,1 2-8 16,-1-3-1-16,4-4 9 0,-2 0-3 16,5-3 2-1,1-1-1-15,-1 1-6 0,6-1-1 16,1 0 5-16,5-2 1 15,0 2 3-15,0-2-1 16,1 0-8-16,-3-1 2 16,0-2-2-16,-3-4 12 15,1-1-11-15,1-3 9 16,2 0 2-16,3-4-1 16,2 3 2-16,3-5-4 15,3 0-1-15,5 0 4 16,-1-3 4-16,6-2-2 15,-1 0-4-15,3 0 4 16,3-7-2-16,2 0-2 16,14-7-5-16,-7 3 7 0,-1-1-1 15,4-2-1-15,-18 2-2 16,5 0-8-16,-6-2 0 16,-4 4 0-16,-5 1 1 15,0 0-1-15,-2 2 7 16,-1 0-8-16,1 0 0 15,1 0 0-15,0-1 0 16,2 2 0-16,0-2 0 16,0-3 0-16,2 0 0 15,4-3 0-15,-1-3 0 16,1-3 0-16,0-1 0 16,0-4 0-16,-1-2 1 0,-2-1 0 15,0-2-1 1,-1 1 1-16,-3 0-1 0,0 1 1 15,-4 2 0-15,-3 1-1 16,-1 1 0-16,-6 3 1 16,-3 0-1-16,-4 0 1 15,-3-1 13-15,-3-2 15 16,-5 1 3-16,-1-3 2 16,-4-2-3-16,-1-4-10 15,-1-5-5-15,-4-6-8 16,2-7-6-16,-4-5-1 15,-5-4-1-15,-1-4 2 16,0 0-1-16,-9-5-1 0,-7 0 6 16,-2-2-5-16,-6 2 11 15,-4-2 22-15,-7 1-8 16,-5 0-1 0,-6 3 7-16,-6 3 1 0,-3 0 0 15,-2 4 1 1,-3 5-4-16,-4 8-4 0,-3 2-11 15,-2 10-5-15,-2 7 0 16,1 4-3-16,3 8-5 16,2 5 4-16,3 5 2 15,2 4-6-15,0 1-1 16,-2 0 1-16,-2 0-1 16,-7 9-1-16,-11 8 0 15,-16 9 0-15,-15 9 0 0,-11 5-1 16,-1 5 1-16,8 2 0 15,7 3 0-15,5 4 0 16,1 3 0-16,3 2-1 16,-1-1 0-16,1-1-11 15,5-5 11-15,19-4 0 16,13-12-7-16,16-5 7 16,-1-5 1-16,-6 7 0 15,-11 1 0-15,-1 1-2 16,4-4 2-16,8-5 0 15,7-6 0-15,10 0-1 16,8 1-7-16,3 1-47 16,6 15-40-16,5-4-80 0,2-4-122 15</inkml:trace>
  <inkml:trace contextRef="#ctx0" brushRef="#br0" timeOffset="12558.4246">17230 5796 1033 0,'0'0'210'0,"0"0"-90"16,0 0-11-16,0 0 10 15,-93 88 2-15,71-50-14 16,2 6-37-16,1-1-8 16,5 3-17-16,3-2-7 15,2-3-16-15,1 0-10 0,0-5-11 16,4-1 1-16,-1 0-1 15,1-2-1-15,1-3-5 16,-1 1-55-16,1-6-44 16,-1-3-35-16,1-8-68 15,-6-6-50-15,1-5-3 16,-5-3-230-16</inkml:trace>
  <inkml:trace contextRef="#ctx0" brushRef="#br0" timeOffset="12761.9037">16770 6145 804 0,'0'0'181'16,"0"0"-123"-16,0 0 78 16,80 26 17-16,-36-6-19 15,11 6-41-15,6 6-39 16,8 1-33-16,13 9-21 15,21 9-42-15,-17-9-245 16,-14-7-399-16</inkml:trace>
  <inkml:trace contextRef="#ctx0" brushRef="#br0" timeOffset="13361.2686">18224 5699 947 0,'0'0'801'16,"0"0"-732"-16,0 0-69 16,0 0 0-16,20 158 35 15,25-23 73-15,8 21-10 0,4 5 1 16,-5-11-13 0,-10-17-17-16,-5-2-11 0,-7-5-14 15,-8-11-5-15,-5-12-20 16,-5-11-4-16,-6-21-7 15,-3-16-7-15,-2-15 15 16,-1-4-7-16,0 3-2 16,0 3-6-16,0-1 7 15,2-7-7-15,1-9-1 16,4-5 1-16,8-3-1 16,10-4 0-16,29-9 0 15,46-4 1-15,61-24-1 16,40-19 6-16,20-11-4 0,6-1 17 15,-15 2 8-15,-3-1 13 16,1 1-4-16,-18 0-8 16,-17 3-15-16,-24 8-5 15,-31 6-7-15,-32 11 6 16,-31 6-5-16,-26 12-2 16,-16 0-8-16,-6 4-55 15,-9 3-53-15,-28 5-62 16,-15 10-125-16,-14 1-657 0</inkml:trace>
  <inkml:trace contextRef="#ctx0" brushRef="#br0" timeOffset="14535.148">18972 7456 740 0,'0'0'326'16,"0"0"-214"-16,0 0-85 15,0 0 24-15,0 0 127 16,0 0-9-16,0 0-70 16,7-17-14-16,-4-5-8 0,2-12-5 15,-1-4-21-15,-1-8-20 16,-3-17 2-16,0-21-5 15,0-21-13-15,-1-4-6 16,-5 3-8-16,3 12 7 16,3 13-7-16,0 14 9 15,0 11-3-15,0 18-5 16,6 4 10-16,3 0-5 16,2-7 9-16,5 0-5 15,0-1 0-15,2 4-3 16,1-3-2-16,0 1-5 15,-2-2 0-15,5-2 0 16,0 0 0-16,0-4 0 16,1 2-1-16,1 2 2 0,0 5-1 15,-1 3 0-15,3 5-1 16,-2 4 1-16,-3 6-1 16,0 4 0-16,-3 4 0 15,-2 4-1-15,-1 2 0 16,-3 3 0-16,3 1-7 15,-3 3 2-15,3 0 6 16,-2 0-1-16,4 0 0 16,-1 3 1-16,4 3-1 15,-1 2 1-15,-1 6 0 0,6 0-2 16,1 6 2 0,5 4 0-16,3 2 2 0,1 6-1 15,3 3 5-15,2 5 3 16,0 3 9-16,4 4 3 15,5 1-2-15,1 3-4 16,5 2-1-16,2-5 4 16,3 2 0-16,0-3-3 15,4-3-3-15,3-4 2 16,1-1 7-16,1 0 1 16,1-3-4-16,-3 0 1 15,-4-2-5-15,-2-2-5 16,-5-2 1-16,-4-3 2 15,-3-4 1-15,-3-2 1 16,1-4 5-16,-2-4 2 0,-1-1-2 16,2-7 4-16,-2-2 3 15,-1-3 4-15,3 0 0 16,-5-8-6-16,-2-4-3 16,-3 0-9-16,-5-2 1 15,-7 1-5-15,-3 1-8 16,-3-1 1-16,-6 3 0 15,-3 1-1-15,-3 5-26 16,-5 1-51-16,-15 3-66 16,-15 0-168-16,-13 8-641 0</inkml:trace>
  <inkml:trace contextRef="#ctx0" brushRef="#br0" timeOffset="18138.9794">10273 7846 61 0,'0'0'62'0,"0"0"13"16,0 0 4-16,0 0-20 0,0 0 5 16,0 0-11-16,0 0 19 15,-9-46-4-15,0 41 16 16,-2 0-47-16,1 3-3 15,-6 0 9-15,-2 2-4 16,1 0 7-16,-6 0 3 16,-1 4-11-16,-2 10-17 15,-6 6-5-15,0 5 2 16,-1 5 9-16,1 5 1 16,-3 4 2-16,2 6 5 15,2 4-9-15,1 5-3 16,3 3 13-16,5 6-8 15,4 1-1-15,3 0-1 16,5-1-7-16,4 0 3 16,3-4-2-16,3-1 0 15,0 1 2-15,4 0 1 0,9 2-8 16,5-1-5-16,3 0 5 16,2 1-7-16,4-1 1 15,1 3 0-15,2-3-8 16,0 3 0-16,-1 2 0 15,1-1 6-15,0 3-5 16,1-1-1-16,-1-3 1 16,0-3 5-16,1-4 0 15,1-5-6-15,-1-3 0 16,2-4 9-16,3-7-9 16,1-2 5-16,2-8 3 15,1-2-8-15,7-6 5 16,7-3 1-16,7-6-6 0,17-5 8 15,19-5 0-15,18 0-3 16,7-15 5-16,1-2 7 16,-7-1 7-16,-4 2 2 15,1 2 2-15,2 2-1 16,3 3-6-16,3 3 3 16,3 4-6-16,-2 2 0 15,-4 0-3-15,-7 0-3 16,-5 0 5-16,-1 0-10 15,-5 7-2-15,-3-3 0 16,-3 2 3-16,-2-4-8 0,-4-2 1 16,0 0-1-16,-4-10 5 15,-13-4-6-15,-13-1 1 16,-12-1 0-16,-5-1 5 16,8-5-5-16,5-1 0 15,10-5 1-15,0 1 4 16,-2 3-5-16,1 3 1 15,-2 4-2-15,-1 4 2 16,1 4 9-16,-1 3 4 16,1 3 0-16,0 3-5 15,2 0 0-15,1 0-2 16,-1 3-7-16,1 3 5 16,-1 3 4-16,-2-2-8 0,-3 2 4 15,2-4 1 1,-4-1 4-16,-1 0 0 0,2-4 5 15,-1 0-2-15,1 0-3 16,0 0-4-16,1 0 2 16,1 0 1-16,-4-4 1 15,-2-3-1-15,-4 1-4 16,-2-6 3-16,-7 0 2 16,-2-5 6-16,-4-5-1 15,1-2-1-15,-2-5 5 16,0-4-3-16,-1-2 3 15,0-4-5-15,0-1 1 16,-4-4-4-16,-1-2 3 16,-6-4-8-16,-3-2 2 15,-6-6-7-15,-7-15 5 0,-5-15-5 16,-5-12-1-16,-10-6 0 16,-5 20-1-16,5 24 0 15,4 21-1-15,0 5 1 16,-7-7 1-16,-3-4 5 15,-6-7-4-15,-6-1 7 16,-4 0 1-16,-6-2 4 16,-3-2-13-16,-4 1 1 15,1 0 5-15,1 4-7 16,0 4 0-16,2 4 0 16,0 5 0-16,1 2 0 15,-4 1 0-15,-3 3-7 16,-2 0 7-16,-5-1 0 15,-8 1-1-15,-12 0 1 16,-19 1 0-16,-15 1-1 16,0 5 0-16,8 8 1 0,14 3 0 15,8 6 0-15,-1 0 0 16,1 0 1-16,-1-3-1 16,-1 4 0-16,0 1-1 15,0 1 1-15,3 1 0 16,-4 5-1-16,-4-1 0 15,-1 3 1-15,-1-1 0 16,4 1 0-16,3 0 0 16,15 0 1-16,8 0 0 15,15 0 0-15,0 0-1 16,-6 3 0-16,-7 0 0 0,-6 4 0 16,4-3-1-16,1 2 1 15,-1 1-1-15,0 1 0 16,-3 2 1-16,0 2-1 15,0 1 0-15,0 1 1 16,3 0 0-16,-1 0 0 16,2 1 0-16,1-1-2 15,2 1 2-15,3-2 0 16,2 1 1-16,1-1-1 16,4 1 0-16,5-2 0 15,4-3-1-15,0 1 0 0,0-3 1 16,3 1-1-1,-4 1 1-15,1-3-1 0,0 0 1 16,-2 1-1-16,0-2 1 16,-2 0 0-16,-3-1 0 15,-2 0 0-15,-4 2 0 16,-3-1 0-16,-2 1 0 16,0 1 0-16,5 0 0 15,3 1 0-15,5 0 1 16,4 3-1-16,5-2-1 15,5 2 1-15,0-2 0 16,4 1 0-16,1 1 0 16,1-1 0-16,-1 1 0 15,-1 2 0-15,0-4 1 16,-1 4-1-16,-3-2 0 16,0 2 0-16,0 0 0 15,-2 3-1-15,2 2 0 0,1 5-16 16,3 6-48-16,4 5-47 15,-3 37-66-15,6-9-225 16,-3 1-547-16</inkml:trace>
  <inkml:trace contextRef="#ctx0" brushRef="#br0" timeOffset="26945.8527">16842 5617 884 0,'-106'58'89'16,"-6"16"-60"-16,29 2-14 16,11 11 21-16,17 15 17 15,22 12 1-15,28 13-1 16,13 10 1-16,42 5-16 15,21-2-5-15,26-14 5 16,19-20 11-16,15-28-14 0,6-29-15 16,3-32-4-1,-2-22-1-15,-4-41 21 0,-7-25 12 16,-12-23 13-16,-15-25-8 16,-12-18 8-16,-24-13 3 15,-24-12-20-15,-25 0 13 16,-25-3 4-16,-44 0-15 15,-34 11-9-15,-32 21-19 16,-27 35-5-16,-23 48-13 16,-21 50 0-16,-27 68 0 15,-21 62-1-15,-23 66-29 16,-25 58-90-16,67-39-201 16,15-13-578-16</inkml:trace>
  <inkml:trace contextRef="#ctx0" brushRef="#br0" timeOffset="32899.3504">19073 6982 400 0,'0'0'0'15,"0"0"-98"-15,0 0 10 16,0 0 69-16,0 0 6 16,81-26-123-16</inkml:trace>
  <inkml:trace contextRef="#ctx0" brushRef="#br0" timeOffset="33087.3801">19574 6766 195 0,'0'0'284'0,"0"0"-200"15,0 0-41-15,0 0 99 16,0 0 8-16,0 0-68 16,0 0-49-16,78-37-21 15,-56 26-12-15,8-2-2 16,4-2-58-16,7-5-36 16,23-10-36-16,-11 7-37 0,-5 1-146 15</inkml:trace>
  <inkml:trace contextRef="#ctx0" brushRef="#br0" timeOffset="33224.2592">20280 6447 517 0,'0'0'110'0,"0"0"-2"15,0 0 91-15,0 0-35 16,0 0-49-16,0 0-38 16,0 0-43-16,4-5-34 15,-4 15-92-15,-4 0-268 0</inkml:trace>
  <inkml:trace contextRef="#ctx0" brushRef="#br0" timeOffset="37863.8775">2651 16266 811 0,'0'0'121'0,"0"0"-24"16,0 0 44-16,0 0 5 15,0 0-3-15,0 0-4 16,-81-46-17-16,80 46-33 16,1 0-39-16,0 0-22 15,0 0-8-15,0 0-19 0,0 0-1 16,0 0-11-16,11 12 11 16,11 5 11-16,6 5 2 15,5 7 11-15,4 1 4 16,4 3 4-16,-1-2-9 15,-3-4-7-15,1-3 6 16,-3-4 0-16,-7-8 2 16,-4-5 11-16,-1-7 1 15,-1 0 9-15,2-23 50 16,18-32 32-16,20-39-21 16,32-51-35-16,21-22-18 15,3-2-19-15,-6 14-6 16,-12 29-5-16,-8 9-6 15,-10 13-8-15,-3 12 0 16,-19 20-8-16,-14 19 5 16,-12 16-4-16,-8 6 7 0,-5 2-8 15,-2 4 0-15,-5 4 0 16,-6 11 5-16,-7 7-6 16,-1 3 0-16,0 2-18 15,-2 19-83-15,-37 65-69 16,2-5-126-16,-11 11-366 0</inkml:trace>
  <inkml:trace contextRef="#ctx0" brushRef="#br0" timeOffset="39916.8902">4743 11014 535 0,'0'0'76'16,"0"0"-27"-16,0 0 34 0,0 0-28 16,0 0-35-1,0 0-20-15,-19 11 2 0,34-1 53 16,11 2 7-16,9 1 9 16,10 0-12-16,30 4-3 15,29-6 1-15,37-5 9 16,18-6-6-16,8 0-2 15,6-14 0-15,-9-1-21 16,9 1 35-16,1 1-27 16,-5 1-12-16,-2 1-5 15,3-3-8-15,-1-1 21 16,-1-3-9-16,-5-2-7 16,-8-1-2-16,-15-1-2 0,-12-2 4 15,-11 3-15 1,-13 4 0-16,-22 4 2 0,-19 4-3 15,-16 4-9-15,-3 3 0 16,5 2 0-16,6 0-2 16,23 36-105-16,-16 2-139 15,-20 5-247-15</inkml:trace>
  <inkml:trace contextRef="#ctx0" brushRef="#br0" timeOffset="41457.1979">5722 14093 74 0,'0'0'49'16,"0"0"6"-16,0 0-1 16,-83-17 24-16,59 15-27 15,-2-1-1-15,1 2-2 0,-2 0 1 16,-1 1-19-16,-2 0-15 16,-3 0-14-16,-1 7 0 15,-7 7-1-15,-2 3 0 16,-4 3-13-16,-6 7-19 15,-5 1-9-15,0 4 19 16,-4 0 10-16,2 2 11 16,0 0 1-16,2-1-1 15,-3 3 1-15,-1 1-2 16,-3 4 2-16,-1 1 0 16,-1 5-13-16,3 4-3 15,3 5 4-15,-2 14-5 16,-1 20-3-16,4 14-6 15,12 0-2-15,13-6 17 0,25-14 10 16,10-9 1-16,10 4 1 16,25 4 9-16,11 2-4 15,16 1 23-15,14-3 10 16,13-4 26-16,15-6-16 16,10-6 16-16,4-5-28 15,10-9-11-15,2-10-10 16,10-11-15-16,2-11 1 15,6-12-2-15,1-9-6 16,0 0 5-16,-4-18 1 16,-9-14 0-16,-11-12 0 15,-13-13 6-15,-8-10 28 0,-17-11 34 16,-8-5 14 0,-14-6 11-16,-8-4 12 0,-11-3-45 15,-11-4 8 1,-9 0-8-16,-12 0-18 0,-10-7-21 15,-4-4-7-15,0-1 15 16,-6 5-9-16,-6 11-4 16,-7 10 5-16,-5 5 9 15,-1 17 15-15,2 10 4 16,-2 12-14-16,-5 1-10 16,-11-4-6-16,-12-6-7 15,-23-9-4-15,-18 7-2 16,-15 11 1-16,-1 15-6 15,6 21 1-15,5 6-1 0,5 23 5 16,-1 9 3-16,-1 11-9 16,19 1-1-16,16-4 0 15,15-2-10-15,-2 16-17 16,-12 24-59-16,-13 34-68 16,10-10-97-16,11-16-154 0</inkml:trace>
  <inkml:trace contextRef="#ctx0" brushRef="#br0" timeOffset="44888.7785">7713 14304 64 0,'0'0'36'0,"0"0"-25"16,0 0 7-16,0 0 15 16,-91 31 13-16,75-25-4 15,2 0-12-15,0 5 0 16,1 0-7-16,0 4-14 16,3 6-8-16,-5 10 1 15,6 8-1-15,-2 18 0 16,4 26-1-16,7 31 0 15,0 21 0-15,27 13 1 16,16 8 0-16,9-4 22 16,6 6 6-16,11 1 0 0,3-5-6 15,2-12-12 1,5-19-10-16,3-14-1 0,3-25 0 16,2-20 0-16,-3-12-1 15,-7-20 0-15,-16-13 1 16,12-14 0-16,11-5 0 15,16-24 10-15,11-12 15 16,-6-15-1-16,-13-5 7 16,-3-11 2-16,-7-8 3 15,-2-8 9-15,-7-1-8 16,-5-2-12-16,-2 5-25 16,-9 4-10-16,-5 1-9 15,-11 3 8-15,-7-2 1 0,-13-2-12 16,-5-1 22-16,-10-7 7 15,-6-6 5-15,0-10 5 16,-15-15-4-16,-19-9 10 16,-9-11-1-16,-11-3-21 15,-10-2 0-15,-5 4-1 16,-4 6 1-16,1 12-1 16,2 12 0-16,12 23 0 15,9 22 1-15,12 21 24 16,-1 11 15-16,-8 1-12 15,-10 2-14-15,-11 3-1 16,-1 11-4-16,-4 9-8 0,0 4 1 16,-3 10-2-16,-10 18 1 15,9 5-1-15,1 6 0 16,2 8-1-16,9 1 1 16,-3 6 0-16,9 2-1 15,5-5 0-15,7-5 1 16,10-6 0-16,8-8 0 15,7-6 0-15,9-7-1 16,5-6 0-16,4-5 0 16,0-4-9-16,3-1 8 15,0-3 2-15,0 0-1 16,0 0 1-16,0 0 0 16,0 0 1-16,0 0-1 0,0 0 0 15,0 0 0 1,0 2 0-16,0 1-1 0,0 2-80 15,0 13-1-15,0-3-55 16,3 0-156-16</inkml:trace>
  <inkml:trace contextRef="#ctx0" brushRef="#br0" timeOffset="52606.407">20319 8508 1031 0,'0'0'240'0,"0"0"-151"16,0 0-65-16,-4 95 120 16,4-44 31-16,7 8-64 15,5 2-32-15,1 0-25 16,0-6-20-16,2-3-11 15,-4-8-5-15,-2-8-10 0,-2-10-7 16,-4-9 0-16,-3-10 0 16,0-7 26-16,-10-7-1 15,-11-18-17-15,-15-23-7 16,-7-30 8-16,-2-29-9 16,4-12 0-16,21 17 0 15,13 27 0-15,7 32-1 16,7 8 1-16,13 0-1 15,8 2-1-15,4 1-6 16,3 12 5-16,-4 7 0 16,-6 12-5-16,-5 1-8 15,-11 18-3-15,-9 14 17 16,0 8 1-16,-17 10-1 16,-13 5-8-16,-5 1-27 15,1-3-50-15,11 1-94 0,7-15-130 16,13-13-94-16</inkml:trace>
  <inkml:trace contextRef="#ctx0" brushRef="#br0" timeOffset="52849.3072">20738 8131 1008 0,'0'0'321'16,"0"0"-17"-16,0 0-100 15,0 0-92-15,0 0-32 16,-30 84 7-16,21-32-3 16,8 6-24-16,1 2-14 0,3-6-21 15,16-6-11-15,6-4-13 16,8-10-1-16,6-7 0 16,5-10-92-16,21-17-82 15,-10-6-192-15,-12-15-463 0</inkml:trace>
  <inkml:trace contextRef="#ctx0" brushRef="#br0" timeOffset="53184.3687">21043 8168 1038 0,'0'0'237'16,"0"0"-105"-16,0 0-19 0,0 0 1 15,0 0-19-15,88-64-25 16,-62 55-16-16,-4 4-19 16,-5 5-10-16,-8 0-6 15,-5 0 0-15,-4 17 15 16,0 11 40-16,-7 11 26 16,-13 10 16-16,-1 2-36 15,-1 2-15-15,6-8-18 16,6-9-13-16,9-11-17 15,1-5-16-15,8-12-1 16,14-8 1-16,11 0 0 16,9-17-1-16,8-16 0 0,5-9-82 15,16-36-122-15,-13 13-175 16,-15-1-565-16</inkml:trace>
  <inkml:trace contextRef="#ctx0" brushRef="#br0" timeOffset="53402.4036">21443 7682 1015 0,'0'0'337'0,"0"0"-99"16,0 0-99-16,0 0-87 16,0 0 20-16,0 0 51 15,118 67-4-15,-55-24-18 16,4 22-33-16,-14 25-19 0,-39 41-27 15,-27 23-13-15,-67 14-9 16,-49 0-94-16,17-51-237 16,-7-22-855-16</inkml:trace>
  <inkml:trace contextRef="#ctx0" brushRef="#br0" timeOffset="54095.7632">20814 9350 1126 0,'0'0'247'16,"0"0"-51"-16,0 0 49 15,0 0-64-15,0 0-79 16,0 0-28-16,-67 110-2 16,67-56-16-16,13 3-13 15,7 4-22-15,2-2-14 16,0-3-6-16,2-3 5 15,-2-9-6-15,-2-5-23 16,-8-12-61-16,-2-12-42 16,-7-10-38-16,-3-5 57 15,-3-22 12-15,-17-15-44 16,-15-28-29-16,-14-22 79 0,2 3 64 16,9 8 25-16,11 12 31 15,18 22 58-15,3 0 24 16,4 0-33-16,2 9-26 15,8 8-17-15,10 7-5 16,1 3-4-16,2 6-8 16,0 8-4-16,-4 1-14 15,-4 11-2-15,-7 13 1 16,-6 12 7-16,0 8-6 16,-16 9-2-16,-28 23-32 15,3-14-206-15,5-15-544 0</inkml:trace>
  <inkml:trace contextRef="#ctx0" brushRef="#br0" timeOffset="54640.86">21363 9089 46 0,'0'0'893'0,"0"0"-627"0,0 0-5 16,0 0 30-16,0 0-98 16,0 0-71-16,0 0-58 15,-67 117 25-15,64-16 4 16,3-2-16-16,0-19-28 16,13-26-21-16,5-20-14 15,6 2-13-15,9 0 0 16,5-3-1-16,7-11-11 15,0-13-69-15,15-20-85 16,-11-14-96-16,-14-10-445 0</inkml:trace>
  <inkml:trace contextRef="#ctx0" brushRef="#br0" timeOffset="54980.6019">21552 9075 436 0,'0'0'899'15,"0"0"-707"-15,0 0-38 16,0 0-71-16,0 0-32 16,0 0-4-16,0 0-12 15,79-13-8-15,-40 9 11 16,0 2-3-16,-5 2-11 15,-6 0-10-15,-7 9-5 0,-4 8 1 16,-11 5 8 0,-3 2 12-16,-3 5 22 0,0 3-11 15,-9 2-14-15,-6 0-18 16,1-1-3-16,-1-4-6 16,4-1-31-16,1-8-65 15,0-10-89-15,6-7-135 16,-1-3-278-16</inkml:trace>
  <inkml:trace contextRef="#ctx0" brushRef="#br0" timeOffset="55574.6241">21815 8970 643 0,'0'0'241'16,"0"0"-78"-16,0 0-11 16,0 0 16-16,0 0-24 15,0 0-25-15,0 0 6 16,0-26-2-16,0 26-10 16,-2 0-9-16,1 0-17 15,-2 0-6-15,0 0-2 16,3 0-23-16,0 0-20 15,0 0-16-15,0 0-12 16,0 0-8-16,0 0 0 16,0 0-6-16,0 0 5 0,0 0-18 15,0 0-8 1,0 0-7-16,0 0-15 0,0 0-12 16,0 0-4-16,0 0 0 15,0 0 18-15,3 0 21 16,0 0 4-16,0 0 10 15,-3 0 12-15,0 0 0 16,0 0 0-16,0 0 1 16,0 0 8-16,0 0 16 15,0 0 28-15,0 0 2 16,0 0-1-16,0 5-9 16,0 5-13-16,0 7-11 15,0 13 15-15,-3 10 17 0,-3 11-7 16,0 7-12-16,-3 2-4 15,1 0-11-15,1-2-10 16,2-5-8-16,-1-1-1 16,5-9 0-16,1-9-42 15,0-7-74-15,0-12-70 16,0-15-41-16,-3 0-144 16,-4-8-206-16</inkml:trace>
  <inkml:trace contextRef="#ctx0" brushRef="#br0" timeOffset="55786.2097">21627 9160 209 0,'0'0'1004'0,"0"0"-779"0,0 0-100 16,0 0 86-16,0 0-17 16,122 65-43-16,-61-35-36 15,0 0-44-15,-4-1-25 16,-5 1-24-16,-10-2-13 15,-5-1-9-15,-5-3-6 16,-6-3-92-16,-3-10-117 16,-11-9-279-16,-6-2-291 0</inkml:trace>
  <inkml:trace contextRef="#ctx0" brushRef="#br0" timeOffset="56007.8515">22040 8674 1239 0,'0'0'278'0,"0"0"-169"15,81 16 22-15,5 20 41 16,36 20-33-16,-7 5-7 16,-12 19-52-16,-37 8-28 15,-45 10-30-15,-21 28-13 16,-39 8-9-16,-48 15-47 15,-46 10-120-15,16-39-192 16,-10-17-821-16</inkml:trace>
  <inkml:trace contextRef="#ctx0" brushRef="#br0" timeOffset="58109.7072">22105 7627 869 0,'0'0'237'15,"0"0"-53"-15,0 0 1 0,0 0-9 16,81-88-44-16,-17 44-40 15,27-10-14-15,20-12-12 16,-7 7-8-16,-22 10-21 16,-27 15-9-16,-14 8-8 15,2 1-2-15,-1 0-9 16,-1 2 3-16,-11 6-6 16,-13 9-6-16,-10 8 0 15,-7 0-27-15,-33 65-168 16,-10-1-178-16,-18 11-456 0</inkml:trace>
  <inkml:trace contextRef="#ctx0" brushRef="#br0" timeOffset="59238.7867">22811 8967 641 0,'0'0'144'0,"0"0"-79"15,0 0 82-15,0 0 37 16,0 0 13-16,0 0-47 16,0 0-41-16,-6-15-17 15,20 2 1-15,12-7-12 16,13-5 4-16,21-14-14 15,23-17-7-15,19-10-16 0,-6 4-14 16,-18 13-12 0,-23 15-8-16,-16 11-3 0,3 1-2 15,-2-3-8 1,-1 4 1-16,-11 5-1 0,-11 7 6 16,-8 5-7-16,-9 4-11 15,0 2-67-15,-38 49-157 16,-6 0-273-16,-14 4-463 0</inkml:trace>
  <inkml:trace contextRef="#ctx0" brushRef="#br0" timeOffset="67513.9035">20778 11986 1726 0,'0'0'218'0,"-2"116"-160"16,25-20-44-16,1 2 53 15,1-18 23-15,-7-25-52 0,-4-14-22 16,3 1-5-16,-2 1-10 15,3 3-1-15,-7-10-16 16,-3-9-40-16,-3-10-33 16,-5-12-23-16,0-5-67 15,-25-29-83-15,-21-43-34 16,-19-40 53-16,-2-26 49 16,9-1 116-16,21 29 78 15,25 40 55-15,9 27 95 16,3 10-30-16,10 0-14 15,8 1-2-15,8 2 8 16,5 8-3-16,4 9-21 16,6 8 10-16,-2 5-14 15,0 0-9-15,-7 15-20 16,-3 7-6-16,-9 10 4 0,-10 5-30 16,-9 6-10-16,-1 4-6 15,-12 1-7-15,-10 1-12 16,-5-6-21-16,-1-9-45 15,-8-13-83-15,7-10-111 16,7-11-272-16</inkml:trace>
  <inkml:trace contextRef="#ctx0" brushRef="#br0" timeOffset="67819.3659">21254 11490 375 0,'0'0'915'15,"0"0"-796"-15,0 0-29 16,-55 79 104-16,25-5-1 16,3 23-44-16,5 6-23 15,13-16-12-15,7-24-22 16,2-27-33-16,3-4-17 15,12-1-17-15,9 0-15 16,7 4-1-16,8-8-8 16,0-8-1-16,1-7 0 15,-1-10-47-15,3-2-63 0,4-47-75 16,-6-2-140 0,-12-7-317-16</inkml:trace>
  <inkml:trace contextRef="#ctx0" brushRef="#br0" timeOffset="68023.4436">21507 11504 1077 0,'0'0'582'0,"0"0"-471"15,0 0 28-15,0 0-6 16,0 0 4-16,-42 108-34 16,42-61-42-16,0-1-29 15,2 0-20-15,2-3-6 16,3-1-6-16,-3-3 0 15,1-5-65-15,-2-3-92 0,-3-1-51 16,0-10-173 0,-3-9-195-16</inkml:trace>
  <inkml:trace contextRef="#ctx0" brushRef="#br0" timeOffset="68226.8247">21279 11909 1139 0,'0'0'291'0,"0"0"-211"15,0 0 76-15,0 0 66 16,88-6-55-16,-41 3-61 16,6-1-19-16,4-1-22 15,-3 3-16-15,1 0-22 0,-5 2-20 16,-3 0-7 0,-4 0-18-16,-4 0-81 0,3 0-87 15,-11 0-173 1,-6 0-306-16</inkml:trace>
  <inkml:trace contextRef="#ctx0" brushRef="#br0" timeOffset="68467.1002">21809 11393 1527 0,'0'0'287'15,"0"0"-160"-15,0 0 4 16,13 82 56-16,10-31-52 15,2 5-52-15,0 4-34 0,-1-1-18 16,-4-3-10-16,-1-2-12 16,-6-4-8-16,1 0-1 15,-5-5-13-15,-2-5-46 16,2-8-67-16,-5-12-83 16,1-17-76-16,-4-3-309 15,-1-6-239-15</inkml:trace>
  <inkml:trace contextRef="#ctx0" brushRef="#br0" timeOffset="68862.8073">22059 11590 886 0,'0'0'838'15,"0"0"-721"-15,0 0-85 0,0 0 20 16,0 0 50-16,0 0-42 15,0 0-38-15,96-76-16 16,-75 62 9-16,-5 6-8 16,-7 3-5-16,-6 4 4 15,-2 1-5-15,-1 7 8 16,0 14 9-16,-6 11 23 16,-7 6 15-16,1 6 11 15,0 0-14-15,2-1-7 16,5-4-15-16,5-6 3 15,0-6-7-15,6-2-7 16,11-4-6-16,2-9 6 16,7-3-7-16,2-6 1 15,3-3-3-15,2-3 1 16,0-15-3-16,1-6 0 0,-5-5-8 16,-1-6-1-16,-3-3-41 15,-3-1-53-15,1-19-102 16,-7 8-197-16,-4 7-638 0</inkml:trace>
  <inkml:trace contextRef="#ctx0" brushRef="#br0" timeOffset="69118.3724">22400 10730 1555 0,'0'0'384'0,"0"0"-272"16,0 0-81-16,91 22 53 16,-32 11 64-16,22 25-37 15,7 25-56-15,-20 21-27 16,-13 20-14-16,-41 11-4 16,-26 10 1-16,-46 5-11 15,-39 13-32-15,-39 16-67 16,-56 15-63-16,26-43-101 15,-12-14-832-15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43:13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6211 4263 811 0,'0'0'667'0,"0"0"-601"16,0 0-58-16,0 0 13 15,0 0 11-15,0 0 20 0,60-88 1 16,-33 56-18-16,4-1-15 16,3-2-4-16,2-2-7 15,3 0-2-15,-2-1-6 16,-1 1-1-16,-2 0-1 16,-1 6-11-16,-3 1-71 15,-3 4-124-15,-11 9-129 16,-7 8-271-16</inkml:trace>
  <inkml:trace contextRef="#ctx0" brushRef="#br0" timeOffset="250.5739">6359 4289 149 0,'0'0'1201'0,"0"0"-1080"15,0 0-66-15,0 0-1 16,0 0 46-16,0 0 4 16,91-60 4-16,-69 36-26 15,1-1-31-15,4-1-22 16,-1-1-20-16,2 2-7 16,1-1-2-16,-1 4-67 15,2-7-104-15,-6 7-333 16,-15 3-471-16</inkml:trace>
  <inkml:trace contextRef="#ctx0" brushRef="#br0" timeOffset="17075.7664">19646 11699 74 0,'0'0'104'0,"0"0"34"15,0 0-28-15,0 0 4 16,-16-15-84-16,9 10 51 16,3-1-2-16,1 2-4 15,0 0-14-15,0 0 33 16,3 2-22-16,0 0-13 16,0 0 22-16,0 1-24 15,0 1-22-15,3 0-9 16,15 0 39-16,27 0 76 0,34 5-9 15,43-4-18-15,29-1-34 16,23-8 4-16,10-12-26 16,-5-4-3-16,3-2-13 15,-9 2-10-15,-18 3-5 16,-22 3-13-16,-33 3-12 16,-29 4 4-16,-24 3-5 15,-13 1 1-15,-3 0-1 16,-1 1 0-16,-7 1-1 15,-12 3-11-15,-7 2-17 16,-4 0-13-16,-11 0-63 16,-17 9-15-16,-16 7-143 0,-44 18-72 15,8-4-42-15,0-1-300 16</inkml:trace>
  <inkml:trace contextRef="#ctx0" brushRef="#br0" timeOffset="17383.0253">19908 12141 1187 0,'0'0'204'0,"0"0"-162"15,0 0-29-15,0 0 22 0,108 19 73 16,2-19 20-16,59-13-4 15,23-17-39-15,8-11-19 16,-17-3-27-16,-35 2-9 16,-18 2-14-16,-27 9 0 15,-32 10-7-15,-23 7-8 16,-15 6 1-16,-6 1-2 16,-5 2-38-16,-4 1-47 15,-15 4-51-15,-19 3-147 16,-14 11-48-16,-9-2-734 0</inkml:trace>
  <inkml:trace contextRef="#ctx0" brushRef="#br0" timeOffset="74832.6781">15680 6113 428 0,'0'0'69'0,"0"0"-42"16,0 0-11-16,-93-14 42 16,65 11-2-16,-2 0-5 0,2 0 4 15,-2 2-12-15,0-1 7 16,-1 2-9-16,0 0-12 16,-2 2 3-16,-3 8-8 15,1 4 2-15,-3 6 2 16,1 4-11-16,-4 2 0 15,2 6-5-15,-2 2-5 16,1 6 0-16,2 4 5 16,4 5-6-16,0 5 4 15,4 2 0-15,4 3 3 16,-2 14 6-16,1 13 1 16,-3 14 2-16,0 9-6 15,4 0 0-15,0 3-5 0,6-3 8 16,4 0 0-16,7-3-2 15,9-5-4-15,5 3-6 16,22-1-6-16,9 0-1 16,8-3 10-16,6-1-9 15,2-2 17-15,-1 1 3 16,1-6-8-16,-2-2 8 16,-3-7 3-16,-1-7 2 15,-9-10 1-15,-4-13-13 16,-6-10 9-16,1-4 1 15,10 7-3-15,9 0 4 16,8 3-3-16,9-11 0 16,2-13 0-16,3-12-3 15,1-13 8-15,1-9 17 0,-2-23 7 16,4-24-5 0,6-28-14-16,-2-24-15 0,-9-11 0 15,-21-12-7-15,-19-3 4 16,-19-2-6-16,-9-5-7 15,0 0 10-15,-8 8-5 16,-10 10-5-16,-1 5 0 16,-4 7 11-16,4-2 7 15,-4 1 2-15,3-2-4 16,0 5-5-16,1 7-2 16,1 3-3-16,3 7 1 15,-1 5 0-15,4 16-8 16,1 13 0-16,-1 15 1 15,0 2 1-15,-5-4-2 0,-7-7 6 16,-6-4-5-16,-3 1 5 16,-6 3-6-16,-4 5 6 15,-5 5-6-15,2 8 1 16,-3 7-1-16,1 9 2 16,3 6-2-16,-1 7 0 15,6 5-2-15,-1 0-4 16,4 4 6-16,3 14-6 15,1 5 6-15,3 7 0 16,4 4 0-16,0 4 0 16,6 1-8-16,3 4 8 0,6-3-1 15,11 13-97 1,0-10-175-16,0-11-478 0</inkml:trace>
  <inkml:trace contextRef="#ctx0" brushRef="#br0" timeOffset="88993.636">10188 13297 1430 0,'0'0'211'16,"0"0"-165"-16,0 0-46 15,0 0-13-15,32 0 12 16,0-14 1-16,12-8 14 16,9-9 11-16,10-6-5 0,6-5-8 15,3 1-11-15,-1 3 5 16,-5 5-6-16,-8 8-9 16,-10 8-114-16,-16 17-167 15,-15 3-112-15,-17 13-354 0</inkml:trace>
  <inkml:trace contextRef="#ctx0" brushRef="#br0" timeOffset="89181.141">10176 13729 1030 0,'0'0'147'0,"0"0"-131"0,0 0 0 15,0 0 59-15,122-86 36 16,-47 23-21-16,23-16-28 15,32-17-20-15,6 2-20 16,-8 10-21-16,-13 16-1 16,-42 30-117-16,-19 6-265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36:55.82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4897 10418 350 0,'0'0'227'15,"0"0"-125"-15,0 0 31 16,-101-32 43-16,62 24-33 15,-6 2-33-15,-7-3-15 16,-6 1 12-16,-6 1-29 16,-17 5-5-16,8 0-15 0,-6 2-8 15,-12 8-6 1,-7 18-3-16,-26 18-9 0,-6 12-12 16,6 12-7-16,9 3-4 15,2-2 1-15,1 6-1 16,3 3 3-16,5 6-2 15,20 1 2-15,10 0-2 16,13-2 3-16,11-2-4 16,7 4 4-16,7 0-5 15,8 5-7-15,6-1 12 16,8-2 0-16,8-5-1 16,6-2-3-16,0 0 3 15,17 0 3-15,5 3-5 16,11 4 2-16,6 1-10 15,10 3 15-15,6 0-2 0,6-4 0 16,11 0-3 0,5-4 5-16,11-9-8 0,9-8-8 15,8-10 6-15,6-10-6 16,7-14 5-16,3-14 2 16,7-15-2-16,2-4 7 15,7-25 3-15,1-12 11 16,3-11-1-16,-9-14-2 15,-7-9 4-15,-16-13 14 16,-18-7 2-16,-11 0-10 16,-11-4-1-16,-14-1-9 15,-10-3-1-15,-12-3-2 16,-14-3-6-16,-8-2 4 16,-11-6-7-16,0-3-6 15,-14-5-5-15,-7 3 9 0,-4 5-4 16,-2 10 0-16,-3 8-5 15,-1 9 17-15,-6 9-8 16,5 13 8-16,1 9-9 16,1 16 9-16,-1 0-5 15,-10-5-11-15,-8-5 4 16,-9-3-6-16,-6 6 1 16,-1 7 0-16,-3 8 0 15,-2 11 0-15,0 10 0 16,-12 11-1-16,-16 19-1 0,-26 34 0 15,-11 19 0 1,0 16-5-16,6 10-7 16,15 8-26-16,-6 22-37 0,-5 17-53 15,28-27-123-15,6-14-469 16</inkml:trace>
  <inkml:trace contextRef="#ctx0" brushRef="#br0" timeOffset="8142.0401">8472 12421 793 0,'0'0'105'0,"0"0"-44"16,0 0-9-16,0 0 4 16,0 0-27-16,0 0 62 15,26 4 69-15,17-20-2 0,15-4-40 16,9-5-25 0,5-3-21-16,1-3-14 0,-6 2-1 15,-6 3-10-15,-7 2-16 16,-9 4-8-16,-8 1-6 15,-7 5-5-15,-6 1-6 16,-8 4 2-16,-2 1-8 16,-8 5 0-16,-2 1-7 15,-3 2-36-15,-1 14-95 16,0 7-177-16,0 4-182 0</inkml:trace>
  <inkml:trace contextRef="#ctx0" brushRef="#br0" timeOffset="10653.3141">10538 12593 864 0,'0'0'84'0,"0"0"-33"0,0 0-50 16,0 0 6 0,0 0 97-16,167-51 61 0,-37-2-1 15,29-20-3-15,15-14-43 16,0-12 0-16,-14 7-40 15,-5-1-21-15,-10 5-14 16,-17 10-25-16,-27 13 1 16,-29 14-2-16,-23 14-6 15,-16 7-5-15,-2 2-1 16,-4 6-5-16,-15 22-56 16,-10 2-175-16,-7 26-372 0</inkml:trace>
  <inkml:trace contextRef="#ctx0" brushRef="#br0" timeOffset="13794.8774">8951 10487 150 0,'0'0'98'0,"0"0"-24"15,-87-17-1-15,51 11 33 16,-9 3-20-16,-6 2 8 16,-7 1 1-16,0 0-8 0,-6 0-12 15,-14 10-13 1,-13 10-14-16,-19 12-16 0,-1 8 1 16,7 7-10-1,10 4 2-15,10 3-11 0,1 8-2 16,2 8 5-16,1 4-4 15,6 9-11-15,5 7 8 16,9 9 4-16,7 5-6 16,7 5 0-16,9 5 0 15,9-1 5-15,10-3 0 16,15-1 0-16,3 4 8 16,21 2-3-16,16 2 1 15,14 0 5-15,10 0 7 16,12 0 1-16,9-4-6 0,5-2 0 15,8-11-1 1,10-12 7-16,8-11-5 16,14-9-3-16,13-4-10 15,7-7 1-15,7-5-8 0,4-4 3 16,3-6 3 0,11-3-5-16,10-7 14 0,10-8 7 15,10-7 4-15,9-7 11 16,4-6-9-16,3-4-4 15,16 0-9-15,-4-14-3 16,-4-9 3-16,-8-12 6 16,-17-11-6-16,-11-15 16 15,-15-10 6-15,-14-10 6 16,-15-6-36-16,-16-1-8 0,-15 1-5 16,-11 1 0-16,-13-2 5 15,-15-1 0-15,-9-8 1 16,-13-2 2-16,-12-7 0 15,-6-5 4-15,-7-1-4 16,-2 0 6-16,-6 3-2 16,-6 1-1-16,-5 1 3 15,-9-2 9-15,-1-4 2 16,-5 0-2-16,-15-5-5 16,-3-4 9-16,-7-4-4 15,-5-5-12-15,-3-6-12 16,0-2 9-16,-6 6 0 15,-4 12-3-15,-9 17-4 16,-7 16 7-16,-14 6 7 16,-10 10-4-16,-19 4-3 0,-26 10-3 15,-17 13 4-15,-21 13-9 16,-16 14-1-16,-10 17 0 16,-12 5-1-16,-15 28-4 15,-4 11-1-15,-3 13 5 16,0 7-5-16,8 7 6 15,-3 2-1-15,2 4-8 16,9 3 8-16,4 5-5 16,18 8 5-16,10 5-5 15,1 4-15-15,4 5-22 16,6 7-7-16,5 14-32 16,12 19-34-16,-1 23-63 15,36-34-300-15,10-10-324 0</inkml:trace>
  <inkml:trace contextRef="#ctx0" brushRef="#br0" timeOffset="17181.218">9115 10632 157 0,'0'0'90'16,"0"0"-60"-16,0 0 22 15,0 0 74-15,-89 0-34 16,62 0-23-16,-4 0 41 16,-4 0-16-16,-2 0-18 15,-4 7-21-15,1 1 4 16,-4 0-8-16,-1 2-5 16,-1 2-20-16,0 4-5 0,-2 2-11 15,-2 3-4-15,-3 5 2 16,-4 4 1-16,-2 1-8 15,-3 6 12-15,0 4-4 16,-1 4 0-16,0 2 7 16,4 1 4-16,-1 5 13 15,2 1 5-15,4 2-6 16,2-1-10-16,1 3-2 16,4 0 2-16,5-1-6 15,6 0-3-15,5 1-3 16,4-3-1-16,7 1-2 15,7 0-1-15,3-2-5 0,5 0 6 16,5-3-6 0,0 3 1-16,7 2 7 0,13 0-2 15,5-1 3-15,4 2-3 16,2 0-1-16,9-1 1 16,3 0 2-16,5 1-2 15,6 1-1-15,8-2-5 16,16 4 8-16,19 0 1 15,22-3-3-15,4-6-5 16,-13-13 12-16,-22-16 2 16,-31-8-7-16,-11-7-6 15,-6-4 6-15,9-2-2 16,8-1 6-16,6 0 24 16,-4-14 6-16,-2-12 11 15,-3-5 0-15,-2-11 15 16,-3-8-16-16,-2-6-9 15,0-4-9-15,-2-3-22 0,3-4 8 16,-2 1-8-16,-1-1-3 16,-5 0-4-16,-6 5 6 15,-4-1-2-15,-9 4 2 16,-4 2 4-16,-8 0-1 16,-5 2-2-16,-4-3 5 15,0 0-9-15,-8-3 3 16,-5-2 0-16,-2-2-5 15,-4 3 8-15,1 2-8 16,-3 7-1-16,0 2 4 16,0 4 4-16,2 2 1 0,2 3-5 15,4 0-9-15,0 1 8 16,2 2-1-16,0 2 2 16,0 1 0-16,0 2-4 15,-3 1 2-15,1 2-1 16,-6 2 2-16,-2 0 3 15,-6 4 3-15,-3 1 1 16,-1 0-6-16,-3 5-2 16,-3 3 7-16,-1 3-6 15,1 1-8-15,-2 4 0 16,-2-1 0-16,2 4 0 16,0 0-1-16,-1 3 0 15,2-1-1-15,1 1 1 16,4 1 1-16,0 1-1 15,3 0 0-15,1 0 0 0,2 0 0 16,2 0 0-16,1 3 0 16,3 4-1-16,0 0 1 15,1-2-1-15,1 4 1 16,-2 0-2-16,-1 4-7 16,-2 4-31-16,0 6-44 15,-10 33-70-15,4-6-87 16,-7 7-413-16</inkml:trace>
  <inkml:trace contextRef="#ctx0" brushRef="#br0" timeOffset="22228.4214">15727 12333 849 0,'0'0'172'0,"0"0"20"0,0 0-10 16,0 0-43-16,0 0-9 15,0 0 2-15,23-18-3 16,1 3-39-16,4-2-19 16,2-2-25-16,7-5-18 15,-1 0-18-15,2-3-3 16,0 0-7-16,-2 2-15 15,-3 2-63-15,-6 5-89 16,-7 9-113-16,-9 7-256 16,-8 2-291-16</inkml:trace>
  <inkml:trace contextRef="#ctx0" brushRef="#br0" timeOffset="22413.7942">15874 12536 576 0,'0'0'501'16,"0"0"-350"-16,0 0-15 16,0 0 5-16,0 0 13 15,0 0-15-15,0 0-66 16,79-51-44-16,-42 33-29 16,18 1-55-16,-7 5-141 15,-14 5-389-15</inkml:trace>
  <inkml:trace contextRef="#ctx0" brushRef="#br0" timeOffset="25353.0458">9754 11015 204 0,'0'0'89'0,"0"0"-57"16,0 0 10-16,0 0 24 16,0 0-10-16,0 0 19 15,-30-51-1-15,18 44 40 16,0 0-19-16,1 3-50 16,0 1 4-16,-1 3-16 15,1 0-8-15,-2 0-3 16,-2 3-4-16,-4 9-10 15,-2 7 3-15,2 5-2 16,-1 5-3-16,-1 5 7 16,4 5 10-16,3 2-6 15,0 7-1-15,-2-1 1 0,5 6-1 16,1-1 13 0,-2 4-4-16,3 2 7 0,1 1-6 15,5 0 9-15,2 4-5 16,1-1-1-16,0-2-9 15,3 2 4-15,8 2-1 16,0 2 0-16,6 0 5 16,2 0-7-16,4-1-2 15,4-4 2-15,2-3-10 16,6-1 5-16,-1-3 3 16,3-4-11-16,-1 0 3 15,0-2 2-15,0-2-4 16,1-2-2-16,2-2 5 0,-2-1 0 15,-1-3 1-15,1-2-2 16,0-3 0-16,1-2 2 16,0-6-2-16,1 0-3 15,3-4-2-15,-2-4 8 16,2-2-8-16,3-3 7 16,0-2 0-16,4-5 3 15,3-2-2-15,0-2 6 16,5-1-5-16,1 0 2 15,-2 0-8-15,3-4 3 16,-1-2 5-16,-1-3-5 16,-4 2 6-16,-3-3-7 15,-1 0 1-15,-1-1 0 0,5-4 11 16,2 0-5 0,4-4 2-16,0-1 5 0,1-5-12 15,-1-1 4-15,0-5-6 16,-1-2 3-16,-1-1-6 15,-1-1 0-15,1-2-1 16,0 1-1-16,-1-1 3 16,2 2-8-16,-2-1 10 15,-2 4-4-15,-1 1 2 16,-4 3-3-16,-5 1-5 16,-7 2 7-16,-1 2-2 15,-6 0 8-15,0-1-2 16,0 2 4-16,-1-2-8 15,1-2 2-15,-3 1-9 0,1 0 10 16,1-2 2-16,-1-1-4 16,-3 0 0-16,0-1 2 15,-4 1 3-15,-4 1 11 16,-1 2 3-16,-4 0-4 16,-1-2-8-16,0 0 5 15,-3-2-3-15,0 0 0 16,-5-4-4-16,-2-4 3 15,-1-3-5-15,0-7-5 16,0-2 1-16,-12-5 2 16,-6-1 5-16,-1 0-5 15,-7 1 1-15,-2 2-11 16,-2 3 6-16,-3-1-4 0,-4 1 10 16,-3-3-2-16,-2 0-10 15,-5 1-1-15,-2 1 1 16,-3 1 2-16,-1 6 4 15,-3 2 1-15,1 4 4 16,-2 3-5-16,1 1-5 16,-2 1 8-16,1 2-7 15,-1 0-1-15,-3 2 0 16,0 2 1-16,-2 2-1 16,-3 1 0-16,1 3-1 15,0 3 0-15,1-1-1 16,3 3 1-16,1 0-2 15,5 1 2-15,0 3 0 0,2 1 0 16,-4 3 0-16,2 0 1 16,-2 4 0-16,0 0-1 15,-1 3 1-15,3 0-1 16,0 0 0-16,2 3 0 16,-2 5 1-16,2 2-1 15,-1 3-1-15,1 3 1 16,0-1 0-16,-1 4-1 15,2 0 0-15,3 1 0 16,1 0 0-16,3-2 0 16,2 1-1-16,6-1 1 15,-1-1 0-15,6 0 1 16,-1 1-1-16,3 2 0 0,3 2 0 16,-3 2 0-1,0 2 0-15,-2 3 0 0,-3 3 0 16,-3-1 1-16,5 4 0 15,0-1-1-15,3-1 1 16,5 1-1-16,2-5 0 16,1 0 1-16,7-5 0 15,3-2-1-15,3-5 0 16,2-2-6-16,4-4-1 16,0-3-5-16,1-1-9 15,1-2-2-15,1-2-4 16,0 0-11-16,0-1-25 15,0 2-31-15,0 2-31 16,0 5-8-16,0 13-69 0,4-3-146 16,-2 2-239-16</inkml:trace>
  <inkml:trace contextRef="#ctx0" brushRef="#br0" timeOffset="28014.8351">17004 12123 620 0,'0'0'106'15,"0"0"-31"-15,0 0-34 0,0 0-8 16,0 0 15-16,0 0 17 15,0 0 53-15,66 17 20 16,-4-5-3-16,28 3-37 16,29-5-21-16,18 0-10 15,8-8 5-15,4-2 8 16,4 0-30-16,5 0-6 16,6 0-9-16,-3 0-3 15,-9 0-10-15,-4 2 3 16,-9 8-2-16,-4-5 5 15,-2 0 7-15,4 0 14 16,-6-3-24-16,1-2-13 16,-3 0-5-16,-2 0 2 0,3-7 4 15,0-3 5-15,-1-1-9 16,-6-2 8-16,-13 1-8 16,-7-2-7-16,-24 1-2 15,-19 1 2-15,-19 4-1 16,-11 0 5-16,0-1-5 15,-5 1 0-15,0 0 2 16,-11 1-2-16,-6 2 1 16,-5 4-2-16,-3 1-7 15,0 0-61-15,-15 20-74 16,-11 3-242-16,-8 5-449 0</inkml:trace>
  <inkml:trace contextRef="#ctx0" brushRef="#br0" timeOffset="39550.7726">9013 11129 747 0,'0'0'219'0,"0"0"-71"15,0 0-34-15,0 0 16 16,0 0 13-16,32-101-18 16,5 45 16-16,23-28-44 15,31-33-5-15,20-20-6 16,11-10-8-16,6 2-4 16,-10 13-5-16,-2 6 1 15,-5 6-18-15,-8 7-11 0,-9 9-13 16,-12 14-5-1,-14 7-13-15,-16 17 6 16,-14 15 2-16,-13 13 5 16,-6 8-16-16,-2 4 2 0,1-1-8 15,-6 7 7-15,-6 9-8 16,-4 6 1-16,-2 5-1 16,0 0-20-16,-2 2-19 15,-30 39-90-15,3-2-161 16,-9 5-446-16</inkml:trace>
  <inkml:trace contextRef="#ctx0" brushRef="#br0" timeOffset="40995.0177">11630 10701 606 0,'0'0'247'0,"0"0"-45"15,0 0 20 1,-39-108-13-16,18 57-22 0,-10-21-36 15,-15-26-36-15,-15-31-9 16,-6-18-36-16,-3-5-6 16,4 5-5-16,3 7-18 15,-1 1-1-15,-2 4-1 16,3 18-10-16,12 32 20 16,12 28-6-16,15 27-3 15,8 12-4-15,1 2-14 16,3 4-11-16,1 3-5 15,7 2-6-15,4 7-1 16,0 0-17-16,0 0-74 16,16 14-90-16,14 25 10 0,-4-1-112 15,-6-4-369-15</inkml:trace>
  <inkml:trace contextRef="#ctx0" brushRef="#br0" timeOffset="41583.7526">11099 8154 743 0,'0'0'172'0,"0"0"71"16,0 0 60-16,0 0-12 15,0 0-143-15,0 0-65 16,0 0-30-16,-86 74 6 16,62-19 4-16,1 4-13 15,2 4-11-15,4-6-19 16,5-1-9-16,1-3-10 16,2-4 0-16,2-1-1 15,-1-3 0-15,-1-4-29 16,-2-7-51-16,0-6-33 0,-10-6-120 15,5-12-163-15,-5-6-208 0</inkml:trace>
  <inkml:trace contextRef="#ctx0" brushRef="#br0" timeOffset="41796.2852">10617 8447 573 0,'0'0'349'15,"0"0"-136"-15,0 0-6 16,0 0 9-16,95-36-58 16,-54 36-58-16,2 1-40 15,6 17-11-15,1 9-21 0,2 6-15 16,-1 11-7-16,-3 6-6 16,11 22-99-16,-11-13-221 15,-11-13-298-15</inkml:trace>
  <inkml:trace contextRef="#ctx0" brushRef="#br0" timeOffset="42017.73">11338 8592 614 0,'0'0'507'15,"0"0"-358"-15,0 0-85 16,0 0 98-16,0 0 6 0,34 76-31 15,-16-41-57 1,-3 3-36-16,4 1-25 0,-4-5-6 16,0-6-12-16,-4-7-1 15,0-9-66-15,1-12-137 16,-3 0-279-16,-4-17-222 0</inkml:trace>
  <inkml:trace contextRef="#ctx0" brushRef="#br0" timeOffset="42388.645">11505 8313 846 0,'0'0'173'0,"0"0"-57"15,0 0 23-15,0 0 22 16,83-87-29-16,-50 64-55 15,-1 2-26-15,-4 4 2 16,-6 3-12-16,-6 9-6 16,-9 3-9-16,-2 2-17 15,-3 7-8-15,-2 13 36 16,0 10 23-16,0 9-15 16,-8 7 3-16,-1 3-3 15,5-2 3-15,4-7-15 16,0-5-4-16,0-9-5 15,10-6-8-15,6-6 0 0,1-5-4 16,4-7-4-16,6-2 3 16,5-7 0-16,6-13-11 15,2-9-25-15,17-35-129 16,-12 7-130-16,-9-5-406 0</inkml:trace>
  <inkml:trace contextRef="#ctx0" brushRef="#br0" timeOffset="42610.1677">12102 7728 895 0,'0'0'182'16,"0"0"-30"-16,0 0 102 15,55 79-8-15,-21-33-67 0,8 20-57 16,3 21-39-16,-13 29-39 15,-24 8-28-15,-13-6-7 16,-45-12-9-16,-28-19-46 16,11-24-102-16,-8-15-403 0</inkml:trace>
  <inkml:trace contextRef="#ctx0" brushRef="#br0" timeOffset="42983.1687">10215 8366 598 0,'0'0'159'16,"0"0"91"-16,0 0 6 15,0 0-8-15,0 0-49 0,0 0-92 16,-62 96-18 0,52 24 4-16,10 20-13 0,4-1 11 15,35-17-5-15,13-40-33 16,41-7-25-16,34-22-22 15,31-21-4-15,37-8-2 16,-1-24-13-16,-10 0-144 16,-53-14-208-16,-37-6-742 0</inkml:trace>
  <inkml:trace contextRef="#ctx0" brushRef="#br0" timeOffset="61410.183">8401 16472 409 0,'0'0'150'16,"0"0"-115"-16,0 0-26 15,0 0-6-15,0 0 31 16,32-27 34-16,-9 18-12 0,4-1-9 16,9 0 6-1,4-1 16-15,9-3-4 0,7-2-8 16,6-4-8-16,17-8-3 16,19-13 8-16,-8 1-17 15,-9 0-13-15,-10-1-1 16,-13-1-9-16,20-20 2 15,16-21 7-15,7-16-2 16,-17 8-1-16,-23 19-3 16,-24 19-2-16,-19 10-5 15,0-7 9-15,-4-11 6 16,-3-16 7-16,-11-11 20 16,-8-15-1-16,-25-9 14 15,-9 3-18-15,-9 0-6 16,0 7-3-16,-1 1-7 0,5 9-8 15,5 2-4-15,4 6-3 16,5 4 5-16,5 1-1 16,1 3 1-16,5-1-11 15,3 3 5-15,7-5-1 16,3-4-3-16,6-3-1 16,3 2-1-16,0 15 2 15,4 15 1-15,5 15-3 16,2 5-9-16,5-4 12 15,3-5-6-15,4-3-5 0,0 3-1 16,3 1 0 0,-2 4 0-16,4 3 0 15,-4 2 0-15,0 4-6 0,-2 2 6 16,-2 5 2-16,-5 2-1 16,-1 0 7-16,-1 1-8 15,-4 0 1-15,-1 1-1 16,-2-1 7-16,0 2-6 15,-4 0-1-15,2 5 8 16,-4 4-8-16,2 1 0 16,-2 5 0-16,0 2-6 15,0 0 5-15,0 0-6 16,-2 0-50-16,-10 10-107 16,-16 21-163-16,3 0-32 15,1-2-145-15</inkml:trace>
  <inkml:trace contextRef="#ctx0" brushRef="#br0" timeOffset="61771.15">9364 12993 773 0,'0'0'130'0,"0"0"-27"16,0 0 28-16,0 0-31 16,0 0-25-16,-83 11-15 15,58 14-15-15,3 5-3 16,-3 6-3-16,0 1-8 15,1-1-7-15,3-3-2 16,3-8-4-16,6-7 2 16,5-8 21-16,1-9 16 0,6-1-8 15,0-12 4 1,0-14-19-16,11-12-18 0,6-6-9 16,9-2-6-16,2 3 0 15,3 6 0-15,1 11 1 16,0 9-2-16,2 9 1 15,4 8-1-15,4 0 6 16,4 6 3-16,5 10-8 16,-1 7 0-16,1 5 7 15,-2 6-8-15,-2 5 0 16,12 31-10-16,-11-10-165 16,-14-3-311-16</inkml:trace>
  <inkml:trace contextRef="#ctx0" brushRef="#br0" timeOffset="85835.0899">15995 10948 743 0,'0'0'130'0,"0"0"-91"16,-116-4-4-16,66 4 28 0,-1 0 47 15,-1 2-37 1,-3 7-15-16,1 3 14 0,2 3-18 16,4 4 15-16,4 5-21 15,2 4-4-15,0 7-21 16,3 8-4-16,-1 5-1 16,2 6-1-16,-2 6 12 15,5 5-4-15,-4 11 8 16,3 16 0-16,3 11-1 15,6 2 4-15,11-20-11 16,9-20 10-16,7-19-13 16,0-3 0-16,0 9-4 15,10 8 2-15,2 5-2 16,1-6 7-16,5-4-3 16,2-7-2-16,5-5-4 0,5-1 21 15,6-5-14-15,7-1 8 16,5-5 0-16,7-6 2 15,16-1 1-15,19-7-5 16,19-5 1-16,-12-8 1 16,-17-4 0-16,-23 0-9 15,-14-7 5-15,8-7-8 16,4-5-2-16,4-3 2 16,-5-7 0-16,-4-1-1 15,-10-2 1-15,-3-1 4 16,-6-1-10-16,-5-3 2 15,-2-1-6-15,-5-3 3 16,-5-2 0-16,-1-4-6 0,-6-3-5 16,-2-2 0-1,-4-3 7-15,-1-1-7 0,0 1-1 16,-1-3 3-16,-11 1-3 16,-4-2 0-16,-3-2 8 15,-3 3-8-15,-3 2 1 16,-2 3-1-16,0 5 1 15,-3 7 0-15,2 4 0 16,-2 8 5-16,-2 4 3 16,2 4 10-16,-5 4-7 15,-1 3 0-15,-1 5-5 16,-3 3-7-16,-3 5-2 16,1 1-6-16,-7 1-1 15,-2 12-2-15,-3 6-10 16,-1 6-16-16,0 5-21 15,4 7-30-15,-5 30-88 16,12-6-115-16,8-5-434 0</inkml:trace>
  <inkml:trace contextRef="#ctx0" brushRef="#br0" timeOffset="87744.2211">16582 10788 120 0,'0'0'79'16,"0"0"-40"-16,-87 94 13 16,61-56 3-16,1 2-12 15,8 1-14-15,1 5-9 16,8 4 5-16,5 4 5 15,3 14-4-15,14 18-25 16,16 23 8-16,4 14 7 16,2-1-3-16,5-4-11 15,-5-12 5-15,5-5-7 0,3 0 20 16,4-6-1 0,9-8-9-16,-4-13 19 0,-4-18 0 15,17 5 1-15,15 6-24 16,17 4 4-16,18 1-3 15,-2-21-4-15,5-15 6 16,7-8-9-16,11-10 0 16,10-5 0-16,7-8 0 15,4-3-1-15,-1-2-12 16,-2 0 13-16,-3-2 6 16,-6-6-6-16,-7-3 0 15,-12-6 0-15,-8-4-35 16,-8-6-20-16,-10-6 13 0,-10-3 42 15,-3-1 55-15,-8 4-30 16,-8 5 9-16,-13 7 36 16,-11 7-27-16,0-1-1 15,8-2 19-15,10 0 24 16,9-5-40-16,11-1-28 16,19-8-1-16,23-5 16 15,8 1-3-15,-4 3 14 16,-11 3-5-16,-18 5-22 15,-4 2-15-15,-17 2 6 16,-17 1-6-16,-15 4-1 16,-9-3 0-16,4-8-1 15,1-6 1-15,0-12 0 16,-8-5-1-16,-10-18-9 0,-10-15 10 16,-2-21 0-16,-2-4 13 15,-1 7 52-15,-1 8 18 16,0 15-3-16,-7-1-8 15,-4 0 2-15,-1-2-17 16,0-3 22-16,-6-5-20 16,-6-1-35-16,0 0-15 15,-1 5-8-15,-1 3-1 16,0 15 0-16,-2 13-1 16,1 13-13-16,-5 3 8 15,-8-3 6-15,-9-6 17 16,-10-4-8-16,-8 6-2 15,-20-3-1-15,-23 2 3 16,-32-1 1-16,-18 3 9 0,-10 9-8 16,0 7-4-16,3 8 3 15,1 5-4-15,2 1 3 16,6 4-8-16,8 3 10 16,9-2-10-16,4 2 6 15,5 0-5-15,-2 0 5 16,-2 1-5-16,1 3 4 15,-3 2-6-15,-5 0-1 16,1 7 1-16,0 3 0 16,1 1-1-16,1 0-5 15,5 0 5-15,7 0-12 16,8 0 11-16,12 1 2 0,9 3-19 16,15-3 17-1,13 0-6-15,10 1-2 0,1-1 3 16,-6 5 6-16,-10 7-10 15,-11 2-2-15,1 7-3 16,-13 12-3-16,-18 10 7 16,-13 11-2-16,-6 8-5 15,10-3 18-15,12-4 1 16,11-11-1-16,16-10-12 16,15-10 13-16,16-11 1 15,11-4 4-15,0 1-5 16,2 2 0-16,5-3 0 15,14-1 0-15,9-2-19 16,3 1-7-16,6 2-23 16,16 4-38-16,26 18-90 0,-3-8-68 15,-6-5-157-15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38:32.740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1702 4255 234 0,'0'0'94'0,"0"0"-67"15,0 0-7-15,0 0 15 16,0 0 31-16,0 0 12 15,-49-39-16-15,40 35-7 0,-1 1 4 16,2 1-28 0,2 2 3-16,0 0-5 0,-2 0 0 15,1 0-13-15,-2 3-9 16,-5 11-6-16,-3 8-1 16,-7 7 3-16,-1 9-2 15,-5 8 11-15,5 2-2 16,-1 1 2-16,2 1 5 15,5-3 3-15,4 3 0 16,2-1-2-16,5 1-5 16,4 0-3-16,4 3-3 15,0-1 2-15,0 0-8 16,13 1 12-16,4 0-2 0,2-4-1 16,2-2-9-1,4-5 12-15,-1-4-6 0,0-4 2 16,-2-2-2-1,3-5 5-15,-1-3-4 0,2-1 4 16,-1-2-11-16,0-3 11 16,4 1-11-16,-1-1 6 15,4-1 5-15,-4 1-2 16,6-1-3-16,-1 0 2 16,1-1-8-16,-1 0 1 15,0-3 4-15,-2 0-5 16,-1-5-1-16,1-2 6 15,-1-3 4-15,-3-3 11 16,3 0 13-16,0 0-3 16,2-9-5-16,3-1-4 0,1-2-4 15,1-2-6-15,-1 0-5 16,5-2-6-16,-2 1 0 16,3-1 0-16,3-1 1 15,4 0 5-15,-1-2-6 16,4 2 0-16,3 1 0 15,-4 1 0-15,7 0 5 16,-3 3-4-16,0 0-2 16,-3 3 1-16,-2 1-1 15,2 1-1-15,0 0 1 16,-2 0 0-16,0 0 0 16,2 1 0-16,1 1 0 0,0 1 0 15,-2 1 0-15,0 1 0 16,-2-1 1-16,-4-1-1 15,-2 3 0-15,-1-1 0 16,-1 1 0-16,1 1 0 16,1-1 1-16,-1 1-1 15,2 0 0-15,2-1 0 16,-3 1 1-16,2-2 1 16,0 2-1-16,-2-1 0 15,-1 0-1-15,-2 1 1 16,3 0-1-16,0 0 1 15,2 0-1-15,0 0 0 16,1 0 0-16,2 0 0 16,4 0-1-16,3 0 1 15,0 0 0-15,-1 0 0 0,2 0 0 16,0 0 0-16,-4 1 0 16,2 0 0-16,-3 2 1 15,1-2 0-15,3-1 0 16,1 0 1-16,3 0 0 15,3 0 4-15,2 0-4 16,4 0-1-16,2 0 8 16,12 0-9-16,13 0 1 15,14 0-1-15,5 0 0 16,-22 0 0-16,-17 0 0 16,-26 0 0-16,-6 0 0 15,11 0 1-15,7 0 0 16,9 0 0-16,0 0 0 0,3 0 11 15,-2 0-3 1,3 0-1-16,-1 1 1 0,-3 1-8 16,3-1 0-16,-3 3 5 15,1-1-4-15,0 0-1 16,-2 3 1-16,-4 2-1 16,-2 2 1-16,-2 2 0 15,-4 0 4-15,-4 0-5 16,-5 2 8-16,0-2-8 15,-3 1 1-15,-2 0 4 16,-2 0-6-16,3-3 0 16,-2 2 2-16,0 1 0 15,1-2 6-15,2 1-1 0,0 1-1 16,2 1-5 0,-1 0 8-16,-1 0-3 0,0-1-5 15,-2-1 0-15,0-1 0 16,-1-3 0-16,1-1 0 15,0-2 0-15,-1-4 0 16,1-1 8-16,-1 0-8 16,-1 0 1-16,-3-3 6 15,-2-7 0-15,0-2 2 16,-3-1 10-16,0-1-11 16,-2 0-6-16,-1 1-2 15,-3-1 7-15,-3-2-8 0,2 1 15 16,-2-4-1-1,-1-1-5-15,2-2 9 0,-2-2-4 16,3-1 4-16,-3-2-1 16,2 2-5-16,-1-2-6 15,-4 1 0-15,0 0-5 16,-1-2 6-16,-1-5-6 16,-3-1 5-16,0-8-4 15,-3-1-1-15,-1 0 0 16,-1-3 1-16,-4 2-1 15,-3-2 2-15,-2 1-2 16,-1 0 5-16,0 0 7 16,0-1-4-16,0 0 4 15,-9-3-2-15,-2-1 0 0,-3-2 0 16,-2 0 5-16,-2 1 7 16,-3 2 8-16,-1 0-6 15,0 2-2-15,-1 0-6 16,0 2 3-16,1 0-7 15,2 2 2-15,1-2-7 16,1 3 7-16,-2 1-3 16,2 3-3-16,-1 1 1 15,-1 3 5-15,0 2-3 16,-1 3 1-16,-2-1-6 16,0 2 4-16,-2 2-3 15,-2 1 13-15,-3 4-8 16,-1 0-4-16,0 2-9 15,-5 4 2-15,-3 2-2 0,-3 1 3 16,-5 3-2 0,3 3-2-16,-7 2 1 0,1 1 0 15,-4 3 3-15,-1 0-3 16,-2 0 0-16,-1 3 0 16,-3 4 0-16,-1 3 0 15,0-1 0-15,-2 4-1 16,1-2 1-16,-1 1-1 15,2 1 1-15,-1-2-2 16,-1 2 2-16,-2 2-1 16,-16-1 0-16,-13 3 1 15,-19 2 0-15,-2-1 6 0,7-2-6 16,9-2 0 0,9-2-1-16,3 1 1 0,-3-1 1 15,3-3 0-15,0 2-1 16,3 1 0-16,12-3-7 15,12-1 7-15,-12 1 3 16,-11-1-3-16,-1 1 0 16,2 2 1-16,23-5 0 15,12 0 4-15,-22 4-5 16,-19 4 0-16,-1 0 0 16,11-2-7-16,8-1 7 15,17 0-2-15,-11-2 1 16,-4 3-7-16,3-2 7 15,3-3 0-15,4-2 1 16,-1-2 1-16,0-3-1 0,1 0 1 16,-4 0-1-16,2 0 0 15,-3 0 1-15,-2 0 0 16,0 0 0-16,-2 0 0 16,-2 4-1-16,-2-1 1 15,-1-1-2-15,0 1-10 16,3 1 9-16,0-2 2 15,6 1 0-15,1 1-1 16,3-4 1-16,2 0 0 16,3 0 1-16,0 0-1 15,1 0 0-15,0 0 0 16,1 0 0-16,3 0-3 16,0 0 3-16,8 0 0 0,0 0 0 15,3 0 0-15,2-4-1 16,-4 4 0-16,3-3 1 15,-2 3 0-15,-3 0-1 16,1 0-7-16,-2 7 8 16,0 0-1-16,2-1 1 15,0 2-2-15,2 0 1 16,1 1-5-16,1 0 6 16,5 1-1-16,1-3 1 15,6 3 0-15,1-3 0 16,5 3 0-16,-1-4-1 15,4 2 1-15,0-2-1 16,1 0-1-16,0 1 1 0,-2 0 1 16,-3 0 1-16,-1 1-1 15,-3-4 0-15,-2 4 1 16,-1 0 0-16,0-2 0 16,-3 5-1-16,-1 1 0 15,-1 0 0-15,-3 2 0 16,3 1 1-16,-2 2-1 15,1-3 0-15,0 1 1 16,4-1 0-16,2-1 0 16,1-1 1-16,5-1 7 15,0 2-8-15,3-4 5 16,2-1 1-16,-1 1-6 16,0 4 0-16,-3-2 0 15,0 0-1-15,0 1 0 0,-1 4 1 16,-1-4 1-16,-2 5-1 15,-5-2 0-15,0 4 0 16,-3 1 0-16,-5 1 0 16,7 1 0-16,-1-3 0 15,8-4-1-15,2-3 1 16,10-3-1-16,3-2 0 16,6 0-8-16,3 13-102 15,18 0-176-15,-8-6-380 0</inkml:trace>
  <inkml:trace contextRef="#ctx0" brushRef="#br0" timeOffset="3930.4997">3594 6657 292 0,'0'0'93'16,"0"0"-31"-16,161 3 61 16,-48-3-26-16,14-10-19 15,3-2 0-15,1 2-6 16,-3 3 12-16,15 1-3 15,8 2-15-15,5 0 5 16,6-2-4-16,2-3 9 16,10-2 13-16,8-5 16 15,9-2 14-15,-2-3-27 16,1 1-22-16,-7-2 12 16,-6 0-21-16,-7 5-3 15,-4 4 18-15,-11 4-19 0,-11 5-11 16,-16 2-9-16,-13 2-8 15,-17 0-9-15,-20 0 2 16,-14 3-7-16,-19 0-14 16,-4-1 14-16,4 1-5 15,3-1 4-15,-2 0-3 16,-10-2 3-16,-10 0-13 16,-3 0 7-16,-9 0-7 15,-4 0 0-15,-2 0-1 16,-5 0 1-16,-2 0-1 15,0 0 0-15,-1 0-58 16,0 0-100-16,-4 2-125 0,-12 3-368 16</inkml:trace>
  <inkml:trace contextRef="#ctx0" brushRef="#br0" timeOffset="10792.5589">10538 718 1575 0,'0'0'381'0,"0"0"-281"16,0 0-82-16,0 0-18 0,0 0 0 16,-15 90 32-1,38-6 2-15,10 27-10 0,4 15-8 16,2 0-7-16,-2-10-8 16,-4-14 0-16,-8-22-1 15,-8-23-33-15,-8-22-81 16,-5-14-68-16,-4-5-105 15,-9-16-56-15,-11-5 90 16,-9-20-271-16</inkml:trace>
  <inkml:trace contextRef="#ctx0" brushRef="#br0" timeOffset="11004.0957">10298 1046 662 0,'0'0'174'16,"-27"-106"32"-16,27 75-61 15,14-3-28-15,16-2-59 16,13 2-33-16,9 6 5 15,6 9 4-15,2 7-7 0,-3 10 1 16,-8 2-18-16,-9 11-10 16,-10 12-14-16,-11 10 14 15,-13 5 43-15,-6 7 15 16,-4 4-44-16,-19 4-14 16,-2-1-117-16,-8 3-123 15,6-10-98-15,9-19-417 0</inkml:trace>
  <inkml:trace contextRef="#ctx0" brushRef="#br0" timeOffset="11280.6969">11098 713 1397 0,'0'0'279'16,"0"0"-240"-16,0 0 74 15,0 0-7-15,-85 18-35 16,70 6-5-16,0 9-6 16,4 4-25-16,7 4-8 15,4 2-11-15,0-1-6 16,7-1-10-16,12-3-1 16,6-4-8-16,7-3-3 15,9-5-1-15,5-7 13 16,8-8-82-16,23-14-124 15,-14-16-162-15,-14-8-303 0</inkml:trace>
  <inkml:trace contextRef="#ctx0" brushRef="#br0" timeOffset="11757.3928">11399 780 1350 0,'0'0'198'15,"0"0"-145"-15,0 0-28 16,0 0-18-16,0 0 14 16,0 0 53-16,0 0-15 0,63 54-11 15,-53-28-3-15,-3 6 2 16,-5 2-13-16,-2-1-11 16,0 0-11-16,0-7-3 15,-5-4-8-15,1-10-1 16,4-8-18-16,0-4-32 15,4-12-38-15,8-14 34 16,4-8-1-16,3-7-1 16,-2-1 26-16,-2 4 18 15,-5-1 11-15,-5 5 1 16,-3 5 22-16,-2 6 55 16,0 4 14-16,0 8 25 15,0 7 32-15,-2 2-25 16,-3 2-56-16,5 0-17 0,-2 8-22 15,2 6-22-15,0 6-5 16,2 7-1-16,12-1 0 16,6 1-13-16,2-3 7 15,5-2 6-15,4-3 0 16,4-2 0-16,2-6-71 16,-1-5-90-16,7-6-113 15,-12-13-325-15,-10-7-120 0</inkml:trace>
  <inkml:trace contextRef="#ctx0" brushRef="#br0" timeOffset="11959.0217">11634 377 431 0,'0'0'1064'0,"0"0"-946"0,0 0-31 16,0 0-58-1,0 0-17-15,0 0 0 0,0 0 61 16,101 28 31-16,-49 4-28 15,-1 9-38-15,-2 8-6 16,-7 18 11-16,-19 23-22 16,-23 31-21-16,-32 16-80 15,-19-27-231-15,-15-16-656 0</inkml:trace>
  <inkml:trace contextRef="#ctx0" brushRef="#br0" timeOffset="13344.1079">13277 713 1027 0,'0'0'140'0,"0"0"12"15,0 0-10-15,0 0-105 16,0 0-36-16,0 0-2 16,-2-12-39-16,27 0 38 15,10 0-37-15,20-10-126 16,-7 2-100-16,-9 6-281 0</inkml:trace>
  <inkml:trace contextRef="#ctx0" brushRef="#br0" timeOffset="13495.5992">13349 858 776 0,'0'0'237'16,"0"0"-196"-16,0 0-41 15,0 0-31-15,0 0 31 16,81-30 32-16,4-21-19 16,21-16-13-16,-13 6-211 15,-19 11-425-15</inkml:trace>
  <inkml:trace contextRef="#ctx0" brushRef="#br0" timeOffset="13713.7081">13914 433 1243 0,'0'0'161'0,"0"0"-119"16,0 0 21-16,-15 111 46 16,27-64 10-16,10 4-34 15,12 5-25-15,4-2-16 16,5 1-9-16,3 1-20 15,-2 0-13-15,0-3-1 16,-7-5-1-16,-5-7-76 16,-10-9-89-16,-9-10-78 15,-13-22-31-15,-1 0 32 16,-18-22-113-16</inkml:trace>
  <inkml:trace contextRef="#ctx0" brushRef="#br0" timeOffset="13927.6801">13973 574 854 0,'0'0'144'0,"0"0"-60"16,5-72-4-16,13 43-1 16,3 3-8-16,7 3-23 15,5 8-11-15,3 7-10 16,1 8 2-16,-4 0-16 16,-4 15 3-16,-6 13 23 15,-7 5 46-15,-8 5-18 16,-8 4-34-16,-2 2-25 15,-16-2-8-15,-4-2-67 16,-3-4-109-16,2-9-139 16,9-14-263-16</inkml:trace>
  <inkml:trace contextRef="#ctx0" brushRef="#br0" timeOffset="14244.6914">14664 260 1277 0,'0'0'172'0,"0"0"52"15,0 0-27-15,-82 112-27 16,63-50-34-16,10 21-43 0,9 15-27 15,0-8-9-15,7-18-11 16,9-22-5-16,4-17-24 16,10 3-10-16,13-1 0 15,9-1-5-15,12-10-2 16,6-12-22-16,4-12-90 16,20-20-142-16,-19-11-316 15,-19-8-369-15</inkml:trace>
  <inkml:trace contextRef="#ctx0" brushRef="#br0" timeOffset="14728.1677">14955 470 1437 0,'0'0'171'0,"0"0"-101"16,0 0-51-16,0 0-1 0,0 0 30 15,98 0 12-15,-61 15 1 16,-5 5-8-16,-8 3-19 16,-6 8 11-16,-8 0 21 15,-7 2-32-15,-3-1-18 16,0-4-9-16,-1-4-7 16,-6-7-8-16,3-9-2 15,1-8-1-15,0-1-12 16,0-22-83-16,2-9 2 15,1-9 36-15,0-2 11 16,0-3 24-16,5 1 19 16,0 4 7-16,-2 4 7 0,-2 6 11 15,-1 8 27-15,0 3 37 16,0 11 13-16,0 4 17 16,0 5-17-16,0 0-38 15,0 0-19-15,0 17-4 16,4 5 7-16,6 7-6 15,4 5-5-15,2 2-8 16,1 1-7-16,6 1-7 16,1-5 1-16,1-1-1 15,2 0-1-15,0-3-91 16,5 1-113-16,-10-9-416 16,-4-8-743-16</inkml:trace>
  <inkml:trace contextRef="#ctx0" brushRef="#br0" timeOffset="14935.6195">15551 595 393 0,'0'0'1192'16,"0"0"-1067"-16,0 0-14 15,29 79-5-15,-16-51 8 16,4 1-38-16,-2-1-48 15,2-2-19-15,0-1-9 16,-1-4-27-16,0-7-133 0,0-6-177 16,-9-8-456-16</inkml:trace>
  <inkml:trace contextRef="#ctx0" brushRef="#br0" timeOffset="15290.9228">15641 342 1433 0,'0'0'210'0,"0"0"-123"16,0 0-55-16,0 0-14 0,0 0-4 16,0 0-5-1,94-62-3-15,-70 48-3 0,-9 6-2 16,-6 3 0-16,-2 5 7 15,-6 0-4-15,0 3-2 16,-1 14 59-16,3 8 42 16,-2 5-30-16,2 6-38 15,2 2-3-15,2 0-14 16,6-1-8-16,2-5-9 16,5-5 5-16,3-6 1 15,4-6-5-15,5-9-2 16,3-6-30-16,7-1-52 15,23-39-53-15,-9 2-122 16,-11-5-687-16</inkml:trace>
  <inkml:trace contextRef="#ctx0" brushRef="#br0" timeOffset="15523.9815">16023 6 1446 0,'0'0'66'16,"0"0"-24"-16,85 0-42 15,-16 0 124-15,27 28 14 16,-5 11-37-16,8 30-26 16,-23 25 13-16,-38 3-70 0,-24 23 21 15,-35 8-36-15,-58 6-3 16,5-28-132-16,-19-10-399 0</inkml:trace>
  <inkml:trace contextRef="#ctx0" brushRef="#br0" timeOffset="19908.726">11251 2072 13 0,'0'0'1696'15,"0"0"-1513"-15,0 0-107 16,0 0-56-16,0 0-19 16,-16 113 33-16,25-42 14 15,6-1-21-15,4-7-16 16,2-14-3-16,0 8-7 15,3 4 5-15,-3-3-6 16,-3-9-5-16,-4-10-102 16,-6-15-66-16,-8-15-63 15,0-9 40-15,-5-23-82 16,-17-19-92-16,-14-26 168 16,-14-25 197-16,-7-29 5 15,0-4 168-15,14 20 21 0,20 32-11 16,14 36 30-1,9 12-22-15,0 2-66 0,5-1-66 16,16-1-32-16,6 7-13 16,4 4-8-16,3 3 7 15,2 8 5-15,-3 4-4 16,-1 0 1-16,-7 11-3 16,-4 9 8-16,-9 7 33 15,-7 8-29-15,-5 11-19 16,-16 7-12-16,-33 30-61 15,3-11-160-15,1-13-310 0</inkml:trace>
  <inkml:trace contextRef="#ctx0" brushRef="#br0" timeOffset="20375.6912">12066 1796 205 0,'0'0'1119'16,"0"0"-881"-16,0 0 24 15,0 0-82-15,0 0-86 16,-96 25-44-16,71 18-9 15,1 29-1-15,10 21 0 16,11 7-9-16,3-12-3 16,11-24-20-16,4-21-2 0,4-7 1 15,8 1-5 1,4 1-2-16,7-4-42 0,-1-14-96 16,6-20-111-16,-11-17-271 15,-11-10-122-15</inkml:trace>
  <inkml:trace contextRef="#ctx0" brushRef="#br0" timeOffset="20710.0393">12088 2012 960 0,'0'0'230'0,"0"0"-43"15,0 0-80-15,0 0-73 0,0 0 22 16,0 0 1-1,97-58-7-15,-74 48-7 0,-4 3-15 16,-8 4-12-16,-4 3-3 16,-7 0 2-16,0 5 45 15,0 15 70-15,0 6-5 16,-5 9-47-16,-2 7-4 16,1 2-15-16,3-1-22 15,3-4-12-15,0-3-13 16,7-8-11-16,14-6 0 15,5-8 6-15,11-8 2 16,6-6-2-16,3-11-7 16,6-18-8-16,-1-12-59 15,5-40-141-15,-15 11-150 16,-18 0-739-16</inkml:trace>
  <inkml:trace contextRef="#ctx0" brushRef="#br0" timeOffset="20908.3813">12416 1560 1179 0,'0'0'120'15,"0"0"5"-15,91 27 21 16,-6 6 13-16,0 3-20 16,-4 5-33-16,-14 6-36 15,-15 11-25-15,-13 34-21 16,-35 45-7-16,-43 21-17 0,-29-26-159 15,-32-20-582-15</inkml:trace>
  <inkml:trace contextRef="#ctx0" brushRef="#br0" timeOffset="22161.789">13714 2210 1035 0,'0'0'166'16,"0"0"14"-16,0 0-61 16,0 0-90-16,0 0-28 0,0 0 47 15,60 107 42-15,-17-51-21 16,3 4-28-16,3-3-19 16,-2-3-21-16,-1-1 7 15,-6-7-8-15,-3-2-7 16,-7-5-122-1,-12-3-148-15,-9-12-206 0,-9-11-216 0</inkml:trace>
  <inkml:trace contextRef="#ctx0" brushRef="#br0" timeOffset="22397.9082">13680 2348 1154 0,'0'0'136'0,"0"0"-104"0,0 0-23 16,29-74 7-16,0 60 24 15,4 5 7-15,4 4 1 16,4 5 3-16,-3 0 4 16,-4 15-19-16,-7 7-8 15,-8 3 10-15,-7 6 67 16,-7 3-19-16,-5 4-49 16,0 2-24-16,-17-1-13 15,-5-2-18-15,0-8-69 16,-8-14-58-16,6-10-125 15,7-5-78-15</inkml:trace>
  <inkml:trace contextRef="#ctx0" brushRef="#br0" timeOffset="22687.8367">14270 1852 1139 0,'0'0'168'16,"0"0"-10"-16,0 0-20 15,-55 149 5-15,45-35 17 16,10 15-13-16,0-1-32 16,27-19-26-16,4-35-34 15,2-19-29-15,2-17-20 16,18-4-5-16,29-11-1 15,32-23 0-15,24-37-13 16,5-50-46-16,-2-36-36 0,-40 23-84 16,-24 8-534-16</inkml:trace>
  <inkml:trace contextRef="#ctx0" brushRef="#br0" timeOffset="23760.0638">14938 1717 1033 0,'0'0'310'0,"0"0"-65"0,0 0-4 16,0 0-35 0,0 0-50-16,0 0-57 0,0 0-42 15,-35-17-23-15,33 17-13 16,2 12-14-16,0 7-7 15,0 8 1-15,0 6 0 16,0 2-1-16,0 3 0 16,3-1 0-16,6 1-1 15,-1-4-1-15,1 3-6 16,0-1-59-16,1-2-32 16,-3-3-38-16,1-2-63 15,-3-6-89-15,-3-7-110 16,-2-11-408-16</inkml:trace>
  <inkml:trace contextRef="#ctx0" brushRef="#br0" timeOffset="24027.7205">14660 1881 1194 0,'0'0'287'15,"0"0"-161"-15,0 0-84 16,0 0 12-16,0 0 25 16,0 0 25-16,118 31-23 15,-63-9-31-15,0 5-11 16,-2 1-19-16,-3 2-15 16,-4-1-5-16,-6 3-10 0,-4-3-2 15,-6 0-73-15,-2-3-105 16,-7-8-112-16,-9-9-282 0</inkml:trace>
  <inkml:trace contextRef="#ctx0" brushRef="#br0" timeOffset="24329.6239">15210 1431 1463 0,'0'0'242'0,"0"0"-33"16,0 0-70-1,0 0-79-15,0 0-14 0,16 120 60 16,11-45-8-16,3-2-25 16,6 3-23-16,1-3-4 15,11 16-13-15,-2 0-6 16,-9-19-9-16,-14-20-11 15,-5-14-4-15,1 4-3 16,-1 1-15-16,3-3-64 16,-6-11-82-16,-8-24-106 15,-4-3-289-15,-3-12-274 0</inkml:trace>
  <inkml:trace contextRef="#ctx0" brushRef="#br0" timeOffset="24680.884">15531 1827 1373 0,'0'0'281'0,"0"0"-132"15,0 0-67-15,0 0-41 16,0 0-12-16,0 0-3 16,94-35-4-16,-68 26-7 15,-3 1 1-15,-8 1-10 16,-4 2-5-16,-6 5-1 15,-3 0-1-15,-1 0 1 16,-1 14 9-16,2 8 100 16,-2 7-46-16,1 7-26 0,0 3-7 15,3 0-8 1,1 2-3-16,6-7-10 0,2-5-1 16,4-7-8-1,2-5 2-15,5-7 7 0,3-7-1 16,6-3 16-16,1-9-24 15,4-15 0-15,0-10-59 16,0-38-135-16,-9 9-122 16,-14 0-682-16</inkml:trace>
  <inkml:trace contextRef="#ctx0" brushRef="#br0" timeOffset="24908.9343">15912 1141 1542 0,'0'0'221'16,"0"0"-194"-16,0 0-14 15,111 47 55-15,-48-12 23 16,9 13-44-16,9 20 4 16,-14 24-14-16,-14 36-10 15,-30 18 26-15,-31 9 6 16,-49-1-59-16,-34-5-58 15,8-32-93-15,-3-15-401 0</inkml:trace>
  <inkml:trace contextRef="#ctx0" brushRef="#br0" timeOffset="48213.8214">5418 4277 84 0,'0'0'26'16,"0"0"39"-16,0 0-41 0,0 0 2 15,-32 0 9-15,29 0 7 16,3-2 10-16,0 1-31 16,0-1-19-16,0 1-2 15,0 0 23-15,0-1-15 16,0 2-8-16,0-1 0 16,0 0-15-16,0-1 7 15,0 0 1-15,5-2 7 16,-2 1 0-16,3 0 0 15,0-2 0-15,1 0 1 16,-2 1 0-16,-1-2 2 16,-2 0 3-16,2 1 23 0,-2 0 21 15,-2 1 25-15,0-1 33 16,0 0-40-16,0 0 33 16,-3 0-26-16,-5 1 5 15,-1-2-11-15,-3 2-7 16,2 0-1-16,-2 3-7 15,2-2-20-15,-3 3-3 16,0 0-4-16,0 0-16 16,-5 8 3-16,-2 10-12 15,-5 10 3-15,-5 6-4 16,-1 10 9-16,-2 4-2 16,2 5-7-16,2 2 8 15,1 1-3-15,6 2 4 0,3-3 1 16,3 0-11-1,3-2 2-15,6-1 9 0,5-1-11 16,2-5 12-16,0 4-2 16,9-1-10-16,12-3 0 15,3 3 10-15,4-6 9 16,8-1-7-16,0-4 1 16,0-2 6-16,4-7 1 15,-3-2 5-15,0-4-2 16,2-4-4-16,0-4 6 15,-2-2 1-15,-2-8-6 16,-1-3 11-16,0-2 16 16,2 0 10-16,-2-12 11 15,0-5-3-15,1-6-21 16,1-4-4-16,-1-4-7 16,0-2-12-16,1-3 2 0,-1-3-4 15,-2-2-4-15,-2-4-6 16,-5-1 0-16,-5 1-3 15,-6 0 4-15,-3 1 2 16,-5 1-3-16,-4-3 2 16,-3 1 4-16,0-2 4 15,0 1-2-15,-9-4 6 16,-4-2-4-16,-2 1-8 16,0-2-4-16,-3 3 2 15,0 2-2-15,-1 2 1 16,-4 5-2-16,2 3 1 15,-1 3 2-15,-2 3 0 16,0 6 7-16,2 1-1 16,1 5-6-16,-1 4-2 0,2 2 5 15,-1 3-1-15,-1 2-10 16,0 2-1-16,-4 3-5 16,-1 1-1-16,-3 3-2 15,-1 0-1-15,-3 0 8 16,-2 7 1-16,0 5-7 15,2 3-2-15,0-2 3 16,1 4-5-16,3 1 1 16,0-1-5-16,5 2 5 15,1-2 8-15,6-3 1 0,3-3-1 16,5-3 1 0,4-2-9-16,3-3 9 15,0-1-7-15,3-2-1 16,0 0 0-16,-3 0-4 0,3 0-5 15,0 0-10-15,0 0-18 16,0 0-24-16,0 0-39 16,0 0-29-16,0 0-41 15,-3 0-98-15,-1 0-12 16,2 0-122-16</inkml:trace>
  <inkml:trace contextRef="#ctx0" brushRef="#br1" timeOffset="88591.316">1502 9097 1572 0,'0'0'186'16,"0"0"-143"-16,27 111-5 15,-5-14 23-15,3 9 1 16,1-14-27-16,-5-21-19 0,-8-24-4 16,1-8-12-16,-2 5-2 15,1 9-141-15,-2-7-223 16,-7-19-339-16</inkml:trace>
  <inkml:trace contextRef="#ctx0" brushRef="#br1" timeOffset="88804.8153">1538 9207 1160 0,'0'0'138'0,"0"0"-83"15,27-73 35-15,3 49-35 16,4 10 12-16,5 7-9 16,-2 7-26-16,0 5-13 0,-8 18-11 15,-11 9-6 1,-11 10 18-16,-7 8-7 0,-7 5 15 15,-19 2-28-15,-23 18-77 16,7-14-202-16,4-15-402 0</inkml:trace>
  <inkml:trace contextRef="#ctx0" brushRef="#br1" timeOffset="90393.2034">2478 8727 975 0,'0'0'240'0,"0"0"-47"15,0 0 41-15,0 0 15 16,0 0-73-16,0 0-68 15,-85 101-64-15,49 23-25 16,6 25 39-16,12 8 11 0,14-18-12 16,4-22-13-1,21-14-11-15,3-24-15 0,2-18-18 16,-2-18-1-16,6-8-11 16,13 2-4-16,11-6-56 15,12-7-101-15,17-27-67 16,-13-19-309-16,-19-16-790 0</inkml:trace>
  <inkml:trace contextRef="#ctx0" brushRef="#br1" timeOffset="90733.5384">2655 9232 1337 0,'0'0'235'16,"0"0"-81"-16,0 0-101 0,0 0-17 15,0 0-5-15,109-55-2 16,-62 40-15-16,3 1-3 16,-10 3-5-16,-10 5-5 15,-12 4-1-15,-9 2-9 16,-9 8-17-16,0 15 26 16,-11 6 81-16,-9 10 58 15,-7 7-42-15,-2 4-46 16,3-2-20-16,6-1-3 15,4-6-5-15,10-9-6 0,6-9-6 16,0-5-11 0,8-5-19-16,15-6 19 0,7-7 21 15,9 0-21 1,10-22-26-16,26-49-110 0,-14 5-181 16,-9-6-584-16</inkml:trace>
  <inkml:trace contextRef="#ctx0" brushRef="#br1" timeOffset="90949.0648">3101 8848 1440 0,'0'0'231'0,"0"0"-134"16,-3 75 69-16,3-25 6 15,11 17-38-15,7 21-35 0,3 14-19 16,-1 7-23-16,-3-20-35 15,-4-22-21-15,-4-27 1 16,2-8-2-16,4-2-72 16,11-6-155-16,-2-8-313 15,-6-14-629-15</inkml:trace>
  <inkml:trace contextRef="#ctx0" brushRef="#br1" timeOffset="91521.5067">3659 9155 620 0,'0'0'753'15,"0"0"-493"-15,0 0 0 16,0 0-40-16,0 0-85 15,0 0-70-15,0 0-42 16,-42 39-15-16,34-8-2 16,0 7-6-16,5 2 0 15,-1 3-1-15,4 1-1 0,0 1 1 16,0-2-32-16,-1-3-64 16,0-5-54-16,-2-7-32 15,-1-5-71-15,-2-10-119 16,0-6-26-16,1-7-312 0</inkml:trace>
  <inkml:trace contextRef="#ctx0" brushRef="#br1" timeOffset="92414.4376">3502 9210 113 0,'0'0'1149'16,"0"0"-898"-16,0 0-156 15,0 0-40-15,0 0-43 16,0 0 13-16,90 33 55 16,-39 0-3-16,9 7-25 15,-5 2-4-15,-5-1-30 16,-9-2-10-16,-7-5-8 15,-2-3-63-15,-7-11-175 16,-9-10-268-16</inkml:trace>
  <inkml:trace contextRef="#ctx0" brushRef="#br1" timeOffset="92714.0512">3662 8556 1375 0,'0'0'170'0,"0"0"-112"16,0 0-9-16,145 73 61 15,-29 5 10-15,17 22-35 16,-3 12 13-16,-29 8 6 16,-35-5-17-16,-32 7-54 0,-26 1-8 15,-11-7 14-15,-33-7-4 16,-16-10-8-16,-5-22-9 15,-15-3-17-15,5-18-1 16,10-19-1-16,5-10-19 16,21-20-29-16,3-7-17 15,2-50-88-15,8-8-345 16,11-14-904-16</inkml:trace>
  <inkml:trace contextRef="#ctx0" brushRef="#br1" timeOffset="92904.6081">4506 9324 1661 0,'0'0'198'16,"0"0"-130"-16,0 0 43 16,0 0-1-16,0 0-67 15,85-11-43-15,-44-2-34 16,16-6-119-16,-11 2-240 15,-12 2-419-15</inkml:trace>
  <inkml:trace contextRef="#ctx0" brushRef="#br1" timeOffset="93082.4306">4560 9693 1527 0,'0'0'240'0,"0"0"-184"15,0 0 1-15,0 0 53 16,0 0-14-16,108 23-41 16,-58-30-55-16,19-26 0 15,-13 5-176-15,-10-5-486 0</inkml:trace>
  <inkml:trace contextRef="#ctx0" brushRef="#br1" timeOffset="94229.5385">5552 8891 1292 0,'0'0'229'16,"0"0"-63"-16,0 0-58 15,0 0-69-15,0 0 70 16,-3 95 14-16,3-45-39 0,13 3-33 15,1 3-23 1,2 0-22-16,1 0 2 0,-1 0-7 16,-2 0 0-16,-3-2-1 15,-2-5-87-15,-3-9-86 16,-4-17-93-16,-2-11-273 16,0-12-1-16</inkml:trace>
  <inkml:trace contextRef="#ctx0" brushRef="#br1" timeOffset="94454.8723">5515 8954 948 0,'0'0'133'0,"0"0"-13"15,0 0 11-15,9-80 1 16,7 66-33-16,8 2-47 16,1 8-23-16,5 4-7 0,-4 0-7 15,-3 11-10 1,-5 8-5-16,-9 8 0 0,-9 4 12 15,0 6 7 1,-15 1 6-16,-10 1-12 0,-7 0-13 16,3-5-71-16,2-5-146 15,8-11-106-15,11-10-289 0</inkml:trace>
  <inkml:trace contextRef="#ctx0" brushRef="#br1" timeOffset="94695.7416">6105 8765 1401 0,'0'0'242'0,"0"0"-64"16,0 0-29-16,-61 92 12 16,48-35-44-16,4 19-25 15,7-7-24-15,2 1-25 16,8-1-22-16,14-18-21 15,6 3 0-15,8-11 0 16,3-14 0-16,7-14-76 16,14-17-97-16,-11-17-105 15,-9-9-430-15</inkml:trace>
  <inkml:trace contextRef="#ctx0" brushRef="#br1" timeOffset="94995.6132">6243 9011 753 0,'0'0'528'0,"0"0"-344"16,0 0-94-16,0 0-60 15,0 0-8-15,0 0 9 16,97-42 4-16,-78 39 1 16,-7 3 4-16,-2 0-10 15,-7 3 0-15,-3 12 13 16,0 8 89-16,-1 6 21 15,-11 7-48-15,-2 2-37 0,4 1-19 16,1 0-18 0,6-7-19-16,3-3-12 0,5-10-8 15,15-6 8-15,10-9 0 16,9-4-11-16,10-16-4 16,18-33-115-16,-10 3-143 15,-13-5-421-15</inkml:trace>
  <inkml:trace contextRef="#ctx0" brushRef="#br1" timeOffset="95229.2674">6616 8627 1081 0,'0'0'123'15,"0"0"-20"-15,0 0 81 16,89 111-5-16,-35-50-14 15,8 18-20-15,1 21-37 16,-14 4-56-16,-28-2-17 0,-21-10-5 16,-42-4 13-16,-23 0 10 15,-28-1-44-15,-29 0-9 16,-34-6-124-16,28-21-163 16,3-12-546-16</inkml:trace>
  <inkml:trace contextRef="#ctx0" brushRef="#br1" timeOffset="95995.8481">7319 9114 1423 0,'0'0'336'0,"0"0"-93"0,0 0-83 16,0 0-50-16,0 0-33 15,0 0-49-15,0 0-28 16,-8 1 0-16,8-1-78 16,0 0-136-16,4 0-178 15,5 0-450-15</inkml:trace>
  <inkml:trace contextRef="#ctx0" brushRef="#br1" timeOffset="96239.1772">7694 8819 1618 0,'0'0'243'0,"0"0"-41"16,0 0-111-16,0 0 24 15,-9 96-33-15,15-50-23 16,9 5-15-16,4 5-21 16,0-1-22-16,-2 1 0 15,-2 0-1-15,-3-3-34 16,-3-5-117-16,-6-12-154 16,-3-11-324-16,0-19-158 0</inkml:trace>
  <inkml:trace contextRef="#ctx0" brushRef="#br1" timeOffset="96458.6808">7727 8775 834 0,'0'0'214'15,"0"0"-117"-15,0 0-29 16,77-87 13-16,-41 68 21 16,1 9-21-16,-3 5-29 15,-2 5-17-15,-8 0-1 16,-11 15-24-16,-10 9-3 15,-3 4 73-15,-13 5 9 16,-17 2-55-16,-4 4-34 16,-7-4-32-16,1-3-87 15,10-7-190-15,11-9-76 16,10-8-518-16</inkml:trace>
  <inkml:trace contextRef="#ctx0" brushRef="#br1" timeOffset="96741.0275">8409 8477 1069 0,'0'0'504'0,"0"0"-307"15,0 0-42-15,-83 71 18 16,39 1-3-16,0 23-38 15,11 9-26-15,16-15-39 0,17-21-12 16,0-23-20 0,11-6-11-16,14 5-24 0,10 1 0 15,11-1 0 1,11-14-17-16,22-18-72 0,33-26-63 16,-12-17-147-16,-12-11-523 0</inkml:trace>
  <inkml:trace contextRef="#ctx0" brushRef="#br1" timeOffset="97264.2619">8710 8606 963 0,'0'0'285'0,"0"0"11"16,0 0 3-16,0 0-107 16,0 0-64-16,0 0-29 15,0 0-16-15,-61 118-24 16,39-60-29-16,-1 2-16 16,-1-2-12-16,6-4-2 0,0-5-52 15,0-1-106 1,6-14-158-16,2-10-389 0</inkml:trace>
  <inkml:trace contextRef="#ctx0" brushRef="#br1" timeOffset="97446.275">8519 8693 1341 0,'0'0'266'0,"0"0"-127"15,0 0-87-15,0 0-17 16,0 0 75-16,92 64-35 15,-47-36-27-15,1 3-21 16,2-1-17-16,0-1-10 16,11-3-88-16,-11-8-248 15,-12-10-689-15</inkml:trace>
  <inkml:trace contextRef="#ctx0" brushRef="#br1" timeOffset="97642.7032">8945 8422 689 0,'0'0'879'16,"0"0"-594"-16,0 0-183 16,0 0-69-16,0 0 81 15,21 109-21-15,1-52-21 16,5 15-13-16,2 17-30 16,-5-7-19-16,-6-13-10 15,-5-17-46-15,-3-21-124 0,-1-7-170 16,-3-9-456-16</inkml:trace>
  <inkml:trace contextRef="#ctx0" brushRef="#br1" timeOffset="97962.9139">9101 8657 1124 0,'0'0'191'16,"0"0"-89"-16,0 0-9 15,85-8 25-15,-45 3-29 16,0 0-2-16,-6 2-20 16,-7-1-4-16,-10 4 11 0,-11 0-32 15,-6 0-5 1,0 12 8-16,-2 8 113 0,-11 6-54 16,-1 8-48-16,-2 2-26 15,4 3-9-15,5-3-12 16,7-2-3-16,0-2-6 15,13-5 1-15,13-5 8 16,6-6-8-16,5-8-1 16,2-8-3-16,3 0-35 15,3-34-74-15,-10 0-157 16,-12-5-452-16</inkml:trace>
  <inkml:trace contextRef="#ctx0" brushRef="#br1" timeOffset="98174.6966">9481 8160 1322 0,'0'0'172'15,"0"0"-48"-15,0 0-21 16,94 80 60-16,-35-6-25 16,7 26 11-16,-3 12-45 15,-21 2-24-15,-23-4-49 16,-19-7-18-16,-33 5-13 15,-24 0-24-15,-29-8-109 16,16-26-120-16,-4-21-609 0</inkml:trace>
  <inkml:trace contextRef="#ctx0" brushRef="#br1" timeOffset="98549.3636">5261 10205 1669 0,'0'0'168'0,"0"0"-168"15,0 0 0-15,85 5 6 16,39-10 139-16,89-32-16 15,63-24-36-15,52-22-15 16,36-14 6-16,6-6 11 0,33-2-16 16,24-2-30-16,12-2-1 15,-12 5-2-15,-33 2-30 16,-62 18-8-16,-78 20-1 16,-90 24-7-16,-79 16-10 15,-55 18-39-15,-30 6-18 16,-16 0-6-16,-50 14 12 15,-65 28-117-15,-81 26-165 16,18-5-240-16,7-2-47 0</inkml:trace>
  <inkml:trace contextRef="#ctx0" brushRef="#br1" timeOffset="99435.8092">6872 10415 1382 0,'0'0'219'0,"0"0"-75"15,0 0 46-15,0 0-56 0,0 0-58 16,0 0-40 0,-27 130 14-16,42-32 2 15,2-6-7-15,3-15-22 0,-6-25-13 16,-4-14-4-16,5 7-6 15,3 5-25-15,0 0-135 16,0-17-141-16,-8-13-308 16,-5-19-164-16</inkml:trace>
  <inkml:trace contextRef="#ctx0" brushRef="#br1" timeOffset="99654.7726">6798 10391 1134 0,'0'0'126'0,"0"0"-96"16,0 0 47-16,74-77 36 0,-40 64-14 16,5 9-22-16,1 4-13 15,-4 14-17-15,-6 15-18 16,-13 12-18-16,-10 22 18 16,-7-3-10-16,-12 6-19 15,-15 3-49-15,0-14-47 16,6 12-82-16,8-18-129 15,7-20-184-15</inkml:trace>
  <inkml:trace contextRef="#ctx0" brushRef="#br1" timeOffset="99900.705">7467 10159 1382 0,'0'0'356'0,"0"0"-219"15,0 0-2-15,0 0 6 16,0 0-8-16,-46 101-34 16,34-33-25-16,2 17-25 15,7-6-13-15,3-12-17 16,3-12-13-16,14-18-5 16,12 1-1-16,5 0-40 15,11-11-61-15,9-17-115 16,16-28-69-16,-12-20-343 15,-11-10-528-15</inkml:trace>
  <inkml:trace contextRef="#ctx0" brushRef="#br1" timeOffset="100081.5876">7825 10268 1416 0,'0'0'261'0,"0"0"-41"16,0 0-92-16,0 0-12 15,0 0 0-15,-14 115-49 16,14-62-27-16,0 6-16 15,10 1-8-15,-3-4-9 16,0 0-7-16,-4-8-19 16,-1-5-101-16,-2-8-130 15,0-12-142-15,-10-15-401 0</inkml:trace>
  <inkml:trace contextRef="#ctx0" brushRef="#br1" timeOffset="100272.6917">7636 10436 1295 0,'0'0'280'0,"0"0"-222"0,0 0-24 15,0 0 51-15,103 23 20 16,-47-12-33-16,9 0-20 16,3-2-27-16,-4-1-16 15,-6-3-9-15,-1-4-116 16,-18-1-140-16,-14 0-362 0</inkml:trace>
  <inkml:trace contextRef="#ctx0" brushRef="#br1" timeOffset="100491.7611">8155 10006 1595 0,'0'0'215'16,"0"0"-170"-16,0 0 5 15,105 92 77-15,-55-41 8 16,5 7-40-16,-3 16-29 16,-14 19-18-16,-26 20-27 15,-18 7-11-15,-48-4-10 16,-31-7-13-16,-29-10-75 16,17-22-130-16,-4-14-526 0</inkml:trace>
  <inkml:trace contextRef="#ctx0" brushRef="#br1" timeOffset="102198.4043">2932 10050 1500 0,'0'0'275'16,"0"0"-56"-16,0 0-83 0,0 0-87 16,15 79 33-16,5-5 10 15,5 24-39-15,1-6-23 16,-8-18-14-16,-2-22-14 15,-6-16-1-15,4 1-1 16,-2-1-5-16,-2 0-94 16,-10-16-94-16,0-11-191 15,-4-9-268-15</inkml:trace>
  <inkml:trace contextRef="#ctx0" brushRef="#br1" timeOffset="102529.5367">2663 9980 990 0,'0'0'363'15,"0"0"-222"-15,-23 77 7 16,13-41-9-16,4 0-6 16,1-5-41-16,1-5-41 15,-1-7-30-15,5-6-12 16,0-9-2-16,0-4 5 15,0 0 84-15,0-7 13 16,0-13-69-16,-2-4-25 16,-1-4-5-16,3 0 2 15,0 5 6-15,0 6-11 16,16 6-7-16,14 7-9 16,12 4-4-16,10 2 12 0,7 13 0 15,7 9 0-15,13 10 1 16,18 21-108-16,-18-8-181 15,-15-2-738-15</inkml:trace>
  <inkml:trace contextRef="#ctx0" brushRef="#br1" timeOffset="105207.3512">1047 8791 720 0,'0'0'153'0,"0"0"5"16,0 0-11-16,0 0 1 15,0 0-52-15,0 0-67 16,-53 25-29-16,69 25 2 16,11 26 62-16,11 33 8 0,8 22-5 15,3 14-19 1,0 6-13-16,-4-2-5 0,1 6 5 15,-4-5-13 1,-5-3-9-16,-1-4-4 0,-2-2 2 16,-3-11-10-16,-5-6 15 15,2-15-5-15,-4-25 0 16,-5-22-2-16,-5-17-7 16,2-9 4-16,1 0-6 15,2 2-1-15,3-1-9 16,-4-13 0-16,0-5 10 15,4-5 3-15,-2-8 6 16,2-1-2-16,1-3-6 16,9-2 0-16,3-3 0 15,5-14 0-15,9-7-1 16,20-12 2-16,22-15-1 16,22-9 0-16,5-3 1 0,-4 5-1 15,-9 15 5-15,-11 8-6 16,-1 5 1-16,-3 3 0 15,0 4 6-15,-2-1-6 16,0 3 1-16,2 1-1 16,2-3-1-16,4 0 1 15,-2-1-1-15,-3 2 1 16,-3 1 0-16,-5-1-1 16,5 2 6-16,-4-2-5 15,1 3-1-15,-12 0 2 16,-14 2 0-16,-11 3-1 0,0 0 7 15,6-3-7 1,7-1 5-16,6-4-4 0,-5 5-1 16,-9-2 8-1,-8 4-8-15,-10 0 6 0,-8 2-5 16,-6 0 26-16,-6 2 12 16,-2-3 4-16,-1-2-10 15,0-1-12-15,2-3-13 16,-1-2-3-16,2-3-5 15,-3-4 0-15,3-6-1 16,-5-2 6-16,-3-8-4 16,-3-8-1-16,-4-16 14 0,-8-22 3 15,-20-31-3-15,-6-15-8 16,-4-3-5-16,5 7 5 16,7 19-6-16,3 15 1 15,4 24 4-15,1 17-5 16,3 17 0-16,2 4 0 15,-8-3 5-15,0-4-5 16,-8-2-1-16,-2 3 0 16,1 4 2-16,-1 1 4 15,-3 3-5-15,8 1 0 16,-2 0 1-16,3 3 0 16,0-2 7-16,2 3-3 15,2 1-5-15,-3 1 0 16,-1 1-1-16,0 5 0 15,-1 1 0-15,-2 5 0 0,2 2 1 16,-4 4 0-16,-2 2 5 16,-4 2-6-16,-1 4 1 15,-2 0 0-15,-4 2 0 16,-1 0 0-16,-3 0 6 16,-4 10-6-16,-7 1 0 15,-18 6 0-15,-21 4 0 16,-19 3 0-16,-5 1 5 15,3-4-4-15,10-3-1 16,8-3 1-16,-5-1-1 16,0 2 6-16,-1 3-7 15,0 7-1-15,-8 4 0 16,-4 4 1-16,-5 4 0 16,-2 2 0-16,6 3 0 15,1 1 0-15,7-1 1 0,7-2-1 16,16-7 0-16,20-9 1 15,20-6-1-15,9-5 0 16,0 1 0-16,2-1 2 16,-1 1 7-16,9-4-8 15,8-2 2-15,3-2-2 16,6-2-1-16,5-2 1 16,1 0 0-16,3-1-1 15,-1 0 1-15,2 0-1 16,-3 0 1-16,-2 1-1 15,4 1 0-15,-3-3-1 16,4 4 0-16,-1-2-6 0,2 3-55 16,1-1-76-1,3 1-117-15,13-3-245 0,-2-3-310 0</inkml:trace>
  <inkml:trace contextRef="#ctx0" brushRef="#br1" timeOffset="123354.263">6591 8213 629 0,'0'0'103'16,"0"0"34"-16,0 0-7 0,-86-45-12 16,56 35-6-16,-1 6-12 15,-4 3-3-15,-3 1-3 16,4 0-25-16,-5 1-20 16,-2 10 2-16,0 1-5 15,0 4-7-15,-3 2-4 16,-1 3-10-16,-3 4-16 15,-3 4 2-15,-5 2 1 16,-2 1-11-16,4 1 6 16,0-3 19-16,8-3-1 15,1 1-1-15,2-3-8 16,4 0 1-16,-1 3-6 16,0 1 2-16,-1 1 11 15,1 3-3-15,0 1-2 0,4 2-3 16,2-3-5-16,1 1-1 15,3 1-9-15,2 2 9 16,2 1-2-16,1 5 8 16,1 2 3-16,6 2-10 15,0 2 3-15,6 0-5 16,4 2-7-16,2-1 1 16,3 0 1-16,3-2-1 15,0-1 5-15,3-1-5 16,11 0 8-16,3-2 5 15,9 1 16-15,6 1-5 16,1-2-3-16,10-2-2 16,0 0-18-16,6 0 5 0,4-2-1 15,11-2 2 1,3-1-8-16,15 0 8 0,22 2 2 16,17-1-3-16,0-6 4 15,-12-10-4-15,-11-11 2 16,-15-8-3-16,-12-3 9 15,-9 0-5-15,-15 0 4 16,-1-7-6-16,8-3 4 16,4-4-1-16,6-1-10 15,-4-7 8-15,-5-2-8 16,-1-2 0-16,-1-3 5 16,1-3 1-16,0-2 2 15,-3 0-3-15,-1-2-5 0,-3 2 5 16,-6-7 0-16,-5 2 0 15,-6-4 2-15,-3-3-1 16,-8-3 5 0,-2-1-2-16,-7-8 8 0,-3 0 3 15,-7-15 6-15,0 8-8 16,-4-5 2-16,-6 1 0 16,-1 11-3-16,-2-9-2 15,1 6-4-15,1-1-1 16,-4 6-1-16,0 2 2 15,-4 1 0-15,-5 0 0 16,-4 0 1-16,-3 2 4 0,-2-4-7 16,-2 1-1-1,1 1-7-15,-2 5 10 0,-1 4-5 16,0 3-1-16,-2 4 6 16,-3 4-11-16,-4 2 8 15,-3 1-2-15,-2 2-6 16,0 3 0-16,1 1 5 15,3 2-5-15,3 6-1 16,3 3 0-16,4 5-1 16,3 4 1-16,2 4 1 15,1 0-1-15,1 2 0 16,0 11-1-16,0 4 0 16,2 2 0-16,0 5 0 15,-2 1-1-15,3 3 1 16,-1 1 0-16,0 2 0 0,-2 1 0 15,0 2-5-15,2-1-5 16,-2 1-10-16,3-1-11 16,0 0-13-16,6-1-19 15,2-1-15-15,7-4-44 16,6 9-60-16,3-8-100 16,2-7-467-16</inkml:trace>
  <inkml:trace contextRef="#ctx0" brushRef="#br1" timeOffset="124822.6848">2069 11483 1219 0,'0'0'156'0,"0"0"-3"15,0 0 32-15,0 0-17 16,0 0-102-16,0 0-49 16,-55 84-9-16,77-7 6 15,2 2 8-15,3-5-13 16,3-11-3-16,3-14-6 15,6 6-1-15,4 0-8 16,-3-9-124-16,-10-18-89 0,-17-28-150 16,-11-10 7-16,-2-19-230 15</inkml:trace>
  <inkml:trace contextRef="#ctx0" brushRef="#br1" timeOffset="125002.0748">1905 11569 468 0,'0'0'183'0,"-58"-104"48"16,55 75 13-16,0 3-72 15,3-3-54-15,0 6-51 16,15 6-43-16,4 11-24 16,10 6 0-16,2 6-1 15,10 24 2-15,0 10 12 16,-2 14-2-16,-2 7-11 16,-3 3-81-16,0 13-120 15,-7-19-139-15,-10-18-442 0</inkml:trace>
  <inkml:trace contextRef="#ctx0" brushRef="#br1" timeOffset="125344.305">2248 11338 584 0,'0'0'618'16,"0"0"-533"-16,0 0-44 15,0 0 21-15,37 84 63 16,-13-38-29-16,6 3-32 15,6-2-24-15,3-2-13 16,4-7-14-16,0-9-5 16,-7-12-1-16,-3-9-6 0,-9-8 7 15,-11-5 3 1,-10-15 12-16,-3-9 34 0,-13-8 5 16,-19-5-27-16,-11-5-15 15,-6 2-9-15,-5 3-4 16,4 9-6-16,8 10 5 15,10 12-6-15,15 11 0 16,11 0-20-16,6 19-46 16,9 10 3-16,16 6 6 15,15-5-85-15,29-6-125 16,-8-9-46-16,-3-15-207 0</inkml:trace>
  <inkml:trace contextRef="#ctx0" brushRef="#br1" timeOffset="125862.2312">2585 11193 618 0,'0'0'209'16,"0"0"-60"-16,0 0-32 15,0 0-77-15,0 0-1 16,-27 76 3-16,44-52 2 16,5-4-17-16,2-3-19 15,4-3 5-15,-1-4-12 16,-3-5 1-16,0 0 5 15,-2 0-7-15,-4 1 0 16,-3 4 0-16,-3 3 0 16,-3 7 15-16,-3 7 27 15,-3 8 14-15,-3 2-6 16,0 3-8-16,0-2-9 0,0-4-14 16,0-9-13-16,6-7-6 15,6-11-7-15,2-7-9 16,6-10-18-16,8-22 21 15,1-15 2-15,-4-9-15 16,-2-6-17-16,-12-3 16 16,-11 5 19-16,-2 2 8 15,-21 4 10-15,-7 4 42 16,-1 8 54-16,4 9 19 16,6 7 16-16,8 10 11 15,4 8-10-15,6 5-43 16,3 3-70-16,0 0-29 0,19 16-9 15,8 7 9-15,6 6 1 16,2 3 10-16,5 3-10 16,-2-1 0-16,-2-3-1 15,-3-1 0-15,-5-3-44 16,-8-6-78-16,-10-9-80 16,-7-4-109-16,-3-8-268 0</inkml:trace>
  <inkml:trace contextRef="#ctx0" brushRef="#br1" timeOffset="126029.0995">2807 11368 831 0,'0'0'273'0,"0"0"-191"0,0 0 4 15,54-76-31-15,-23 41-32 16,29-11-23-16,-10 7-80 15,0 6-200-15</inkml:trace>
  <inkml:trace contextRef="#ctx0" brushRef="#br1" timeOffset="127236.031">3265 11233 992 0,'0'0'178'0,"0"0"-90"16,0 0-32-16,0 0 5 15,0 0 10-15,0 0-27 16,0 0-21-16,23-60-7 15,-23 41 0-15,0 0-3 16,-3 1 8-16,-14-2-7 16,-1 1 2-16,-4 2 3 15,0 5 31-15,1 3 1 16,3 4 14-16,2 3 22 16,5 2-18-16,3 2-27 15,5 16-29-15,3 9-7 0,0 8-5 16,19 6 5-1,6 1 6-15,12-1-4 0,8-8-8 16,3-7 0-16,4-10 0 16,-3-12 0-16,-1-4 1 15,-12-15 6-15,-10-12-4 16,-11-6 6-16,-13-3 1 16,-2-3 0-16,-12 3-1 15,-9 2-8-15,-3 6 0 16,3 7 5-16,2 5-5 15,7 5-1-15,6 4-1 16,0 3-11-16,6 1-5 16,0 3-5-16,0 0-13 0,12 0 13 15,7 0 7 1,4 13 15-16,6 3 0 0,-1 7 1 16,0 0 0-16,2 1 0 15,-5-2 6-15,5-5-6 16,-5-4-1-16,-3-8 0 15,-5-5 0-15,-4 0 1 16,-4-10 5-16,-6-13 3 16,-3-7-8-16,0-3 8 15,0 1-8-15,0 1 1 16,-4 7-1-16,-1 3 0 16,2 7 1-16,0 4-1 0,3 4 13 15,0 4 10-15,0 2-14 16,0 0-10-16,11 3 0 15,8 9 6-15,5 2 23 16,3 1 2-16,1-1-9 16,-1 1-4-1,-2-2-17-15,-2-2 6 0,-5-1-7 16,-8-3-44-16,-10-7-110 16,0 0-112-16,-16-10-302 0</inkml:trace>
  <inkml:trace contextRef="#ctx0" brushRef="#br1" timeOffset="127392.9745">3585 10735 1086 0,'0'0'138'0,"0"0"-121"0,0 0 0 16,0 0-17-16,107 47-13 15,-41-35-91-15,-9-3-109 16,-7-2-374-16</inkml:trace>
  <inkml:trace contextRef="#ctx0" brushRef="#br1" timeOffset="127927.2324">3941 10747 795 0,'0'0'555'0,"0"0"-360"15,0 0 22-15,0 0-94 16,0 0-44-16,0 0-44 0,0 0 6 15,-15 95 13-15,32-57-10 16,3 0-22-16,3-3-14 16,2-9-8-16,-1-7 0 15,-3-9-6-15,0-10-33 16,-6-2-17-16,-7-19 6 16,-8-9 3-16,0-7-3 15,-7-3 12-15,-9 1 21 16,-5 7 8-16,4 5 9 15,1 9 22-15,4 7 42 16,6 4 11-16,3 6 1 16,3 1-36-16,0 0-40 15,9 11-6-15,11 9 6 16,5 2 0-16,5-1 2 0,6-2 0 16,-2-2-1-16,4-7 0 15,-5-6-1-15,-1-4 0 16,-6 0-8-16,-7-12-9 15,-8-4-24-15,-8-4 6 16,-3 3 9-16,0 3 11 16,-3 2 15-16,-2 7 16 15,2 2 8-15,3 3-24 16,0 0 0-16,3 0-15 16,13 5 4-16,5-2 11 15,3-1 0-15,7-2 6 16,8-10 0-16,1-12 0 0,6-11 2 15,-1-4-8-15,-6-4-47 16,-12 10-152-16,-19 12-505 0</inkml:trace>
  <inkml:trace contextRef="#ctx0" brushRef="#br1" timeOffset="128191.9331">3288 12297 1805 0,'0'0'236'0,"0"0"-152"0,0 0-30 16,0 0-35-16,0 0 20 15,95 104 7-15,-40-59-14 16,3 1-13-16,-2 0-10 15,-4-1-8-15,-1-6-1 16,-11-7-77-16,-10-10-134 16,-11-10-116-16,-13-12-358 0</inkml:trace>
  <inkml:trace contextRef="#ctx0" brushRef="#br1" timeOffset="128390.27">3256 12175 1229 0,'0'0'158'0,"0"0"-9"16,0 0-64-16,0 0-34 16,0 0-12-16,118-68-11 15,-69 68 1-15,1 14-8 16,-5 12-7-16,-8 4-14 16,-2 4-6-16,-8-1-97 15,-10-1-145-15,-4-12-159 16,-13-8-507-16</inkml:trace>
  <inkml:trace contextRef="#ctx0" brushRef="#br1" timeOffset="128879.8933">3562 12101 766 0,'0'0'273'16,"0"0"-145"-16,0 0 67 0,6-84-60 16,10 58-13-16,4 5-34 15,5 6-36-15,4 7-18 16,-2 8-15-16,2 0-7 15,-2 17 4-15,-2 10 3 16,-6 8-5-16,0 4-3 16,-8-3-4-16,-1-5-7 15,-6-8-2-15,-1-13-35 16,-3-10-8-16,0-13 4 16,0-22-51-16,0-14 44 15,8-11 22-15,2-4-5 16,5 4 2-16,-3 7 13 0,1 13 7 15,-5 12 9 1,-4 12 25-16,-1 12 56 0,0 4 2 16,2 5-39-16,5 18 4 15,5 7 17-15,6 2-13 16,1 1-13-16,1-2-12 16,-1-7-16-16,0-6-10 15,-5-7 0-15,-1-6 0 16,-7-5 0-16,-6 0 5 15,-3-13 7-15,-3-10 3 16,-16-3-9-16,-11-4-7 16,-9 0-26-16,-4 5-13 15,-2 5 5-15,5 9-38 16,9 5 15-16,8 6-13 16,13 0-34-16,10 14-119 0,10-2-15 15,14-2-95-15,3-7-359 0</inkml:trace>
  <inkml:trace contextRef="#ctx0" brushRef="#br1" timeOffset="129263.1378">3950 11548 712 0,'0'0'533'15,"0"0"-437"-15,0 0 3 16,0 0-85-16,0 0 18 15,0 0 31-15,89 87-20 16,-48-55 2-16,-2 0-10 0,-2-1-13 16,-4-1-9-1,-6-5-11-15,-6-6-1 0,-8-6 5 16,-7-11-5-16,-6-2 19 16,0-9 10-16,-9-14-10 15,-2-4 1-15,2 1 8 16,5 0-10-16,2 3-7 15,2 6-4-15,0 3-8 16,11 6 0-16,1 5-1 16,6 3 1-16,-3 0 1 15,4 12 0-15,-3 9 0 16,-4 4 12-16,-1 3-7 16,-9 0-4-16,-2 0-2 15,0-2-24-15,-5-7-62 0,-9-6-165 16,-2-9-382-16</inkml:trace>
  <inkml:trace contextRef="#ctx0" brushRef="#br1" timeOffset="129422.5955">4418 11608 601 0,'0'0'1070'0,"0"0"-977"16,0 0-93-16,0 0-3 15,0 0-55-15,0 0-136 16,0 0-83-16,-13-32-251 0</inkml:trace>
  <inkml:trace contextRef="#ctx0" brushRef="#br1" timeOffset="132297.6096">7267 8339 848 0,'0'0'237'0,"0"0"0"16,0 0-67-16,0 0-51 16,0 0 8-16,0 0-23 15,-1-3-37-15,13-10-17 16,9-7 12-16,11-4-4 16,6-6-27-16,8-1-8 15,0 1-17-15,0 5 2 16,-3 5-8-16,1 5-12 15,-10 5-83-15,-3 10-120 16,-10 0-155-16,-9 0-240 0</inkml:trace>
  <inkml:trace contextRef="#ctx0" brushRef="#br1" timeOffset="132581.9137">7524 8032 1008 0,'0'0'178'16,"0"0"-129"-16,0 0-29 15,0 0 43-15,0 0 38 16,0 0-31-16,112 17-31 16,-81-8-26-16,-3 4 0 15,-7 4-12-15,-7 5 12 16,-10 3-2-16,-4 5 12 0,0 6 5 15,-13 1-2-15,-4-1-6 16,-1-3-11-16,4-5-9 16,2-8-25-16,11-9-107 15,1-6-187-15,0-5-382 16</inkml:trace>
  <inkml:trace contextRef="#ctx0" brushRef="#br1" timeOffset="136684.3399">3510 15180 768 0,'0'0'129'15,"0"0"-102"-15,0 0-1 16,0 0 18-16,0 0-5 16,0 0 47-16,0 0 33 0,102-4-38 15,-59-2-8 1,7-2-5-16,7 1 9 0,6-2-29 15,10 1 0-15,0 2-23 16,1-1 14-16,0 0-7 16,0 4-4-16,-1-3 6 15,12 4-4-15,12-2 1 16,16-2-12-16,1-3 3 16,-7 0-7-16,-10-2-1 15,-9-3 13-15,0 1-13 16,0-3 5-16,0-1-4 15,-13 2 0-15,-15 1-6 16,-11 6 3-16,-6-1-4 0,11 0 0 16,5-1-7-1,12 0-1-15,-3-2 6 0,1 0-5 16,-1 2-1-16,-2-1 7 16,7 3-5-16,5-2-1 15,-1 3 1-15,-1-2 18 16,14 2-12-16,-19 1 0 15,8 1-2-15,0-2-4 16,-13 2 10-16,7-2-5 16,-1 2-6-16,-4 1 7 15,-2 3-8-15,3-1 1 16,-1 2 0-16,-1 0-1 16,-4 0 0-16,3 0 1 15,-5 3 0-15,-2 1 0 0,0-1 0 16,-1-1 0-16,0 0 1 15,0 0-1-15,-1-1 0 16,-2 1 0-16,0 0 1 16,-3 2 5-16,-1 0-7 15,-3 1 0-15,1 0 0 16,-4 1 0-16,2-2 1 16,-2-3 1-16,3 2-2 15,-2-3 0-15,1 0 6 16,1 3-5-16,-1-2 17 15,2 1-5-15,-2 1-2 16,8 2 9-16,-5-2-6 16,1 2-12-16,3-1 0 0,-3 0 4 15,3 0-6 1,-3 3 1-16,-2-4 0 0,-3 2 5 16,1-1-5-16,-4 1 8 15,-1-3-3-15,0 1 5 16,-1 1-2-16,-2-1-3 15,-1 2 5-15,2-2-4 16,-2 0-6-16,1 1 1 16,-1 3-1-16,1-4 8 15,1 3-9-15,0 0 1 16,3 0 0-16,-1 0-1 16,-2 3 1-16,2 0-1 15,-3 0 1-15,-2-1-1 0,-2 0 1 16,3 1 0-1,-2-1 0-15,1-1-1 0,1 0 1 16,-1 0 1-16,2 0-1 16,1-1-1-16,0 2 1 15,3-1 5-15,1-2-5 16,0 2 0-16,1 1 9 16,3-2-9-16,-2 0 16 15,2-1-10-15,-3 1 6 16,-1-3-7-16,-3-1 3 15,-1-1 3-15,-4 1-4 16,-5-1 2-16,-5-1 0 16,-6 2 7-16,-2-2-2 15,-6 0 1-15,-1 0 2 0,-1 0 1 16,-3 0 3-16,1 0-11 16,1 0-2-16,-3 0-9 15,-2 0 1-15,-1 0 0 16,-3 0 5-16,0 0-6 15,0 0-14-15,-12 0-54 16,-49-11-61-16,1 2-115 16,-12-5-376-16</inkml:trace>
  <inkml:trace contextRef="#ctx0" brushRef="#br1" timeOffset="138116.3232">2630 14025 497 0,'0'0'222'0,"0"0"-164"16,0 0 55-16,0 0 25 15,-103-16-31-15,73 16 11 16,-1 0-1-16,-1 0-26 16,1 0 1-16,-2 2-19 15,-1 6-3-15,0 3-25 16,-5 1-19-16,2 5 0 15,-6 0-7-15,-1 5-2 0,-2 2 7 16,1 4-3 0,2 4 1-16,-2 2-2 0,3 3-8 15,1 4 3-15,2 0 1 16,6 1 6-16,2 1-7 16,2 1 7-16,6-2 2 15,0 0-12-15,5 2-11 16,2 0 10-16,2 2-10 15,4 1 16-15,1 0 5 16,6-1 20-16,3 2-17 16,0-2 1-16,9 0 10 15,9-3-13-15,6-1-12 16,1-3-10-16,6 0 5 16,2-2-6-16,3 0 2 15,6 0-1-15,7-3 11 0,2 1-6 16,0-3-5-16,5 0 1 15,2-4-1-15,-1-3 5 16,3-3-4-16,-1-5 5 16,-4-5 0-16,-2-5 1 15,1-6 4-15,-1-1 1 16,2-3 9-16,0-14-1 16,1-3-2-16,-1-8 4 15,0-5-3-15,-2-2-8 16,-4-5 3-16,-5 0 3 15,-7-2-11-15,-5-2 4 16,-4-1 1-16,-7-2 0 16,-3-3 1-16,-3-4-6 15,-5-6 8-15,-2 0-7 16,-4-3-2-16,1 2-5 0,-5 1 11 16,0 6-4-16,0 2-1 15,-5 5 0-15,-7 0 4 16,-4 4-2-16,-5 1 0 15,-3 3 1-15,-4 2-2 16,-3 5-7-16,-8 1 0 16,-9 5 5-16,-3 2-6 15,-10 7-5-15,-2 6-19 16,-8 10-31-16,-1 1-54 16,-32 36-38-16,17 4-151 0,5 5-420 15</inkml:trace>
  <inkml:trace contextRef="#ctx0" brushRef="#br1" timeOffset="140493.3169">21300 10004 1340 0,'0'0'186'0,"0"0"-141"16,0 0-19-16,0 0 61 15,0 0 26-15,0 0-50 0,30-90-34 16,-8 64-3-16,5-8 2 16,3-5-4-16,4-10-1 15,7-18-2-15,9-25-9 16,4-26-1-16,-2-18 1 16,-7 1-11-16,-8 7 11 15,-7 8-6-15,1-6-5 16,1-5 6-16,-1-1-6 15,-1-1 9-15,0 8-10 16,0 10 2-16,2 8 14 16,1 9 6-16,6 3-1 15,3 3 4-15,2-2-5 16,6 4 3-16,-7 14-4 16,-4 17-3-16,-9 15-7 15,2 8 1-15,3-6-9 0,5-2 0 16,6-5 0-16,-3 2 1 15,2 2-1-15,-2 1 4 16,2 4-5-16,-3 4 0 16,3 0-1-16,-2 5 1 15,-1 5 0-15,-1 2 0 16,-3 4 0-16,-6 7-1 16,-3 2-1-16,-5 8-4 15,-7 3 5-15,3 0-9 16,0 8-5-16,5 11 2 0,0 7 5 15,4 9 7-15,-1 5 1 16,2 10 0 0,2 15 2-16,-2-4-2 0,2 8 6 15,8 13 3 1,6 6-1-16,11 25-7 0,-1 4 12 16,-4-6-7-16,-5-6 7 15,-11-11 0-15,-5 7-2 16,-4 5-10-16,1 5 9 15,-4 1-9-15,-1 0 9 16,0-11-3-16,3 0-1 16,0-1 3-16,0-2-3 15,-2-3 7-15,-4 2 8 16,0-5-13-16,-3 0 11 16,-1-9-10-16,-4-13 6 0,1-18-14 15,-2-15 7-15,0-5 0 16,2-1 0-16,2 5-2 15,2-2 6-15,-2-5-11 16,-4-9 0-16,-1-6 7 16,-5-6-2-16,0-4-6 15,-4-4 7-15,-1 3-6 16,0-3-1-16,0 0-24 16,-6-3-65-16,-9-8-114 15,-8-4-591-15</inkml:trace>
  <inkml:trace contextRef="#ctx0" brushRef="#br1" timeOffset="141514.5123">21962 8475 768 0,'0'0'217'15,"0"0"-58"-15,0 0-50 16,0 0-76-16,0 75 29 16,23 14 30-16,8 40 2 15,0 17-10-15,-2 0-25 16,-10-8-20-16,-7-22-17 16,-2-7-21-16,-3-24-1 15,-3-28-61-15,0-20-133 16,-4-21-90-16,2-12-226 0</inkml:trace>
  <inkml:trace contextRef="#ctx0" brushRef="#br1" timeOffset="141758.1663">22235 8040 1373 0,'0'0'183'15,"0"0"-95"-15,0 0-59 16,11 78 19-16,7 27 63 16,10 40 0-16,2 20-37 15,1 1-6-15,-6-17-31 16,-5-19-16-16,-1-11-15 0,-1-17-6 16,-5-27-73-16,4-20-114 15,-5-21-159-15,-5-25-283 16</inkml:trace>
  <inkml:trace contextRef="#ctx0" brushRef="#br1" timeOffset="141980.9045">22541 7754 1527 0,'0'0'166'0,"0"0"-98"16,0 0-49-16,0 110 3 0,15 29 82 15,6 31 17 1,7 18-54-16,4 2-11 0,-3-15-27 16,-2-3-13-1,-3-10-5-15,-3-19-11 0,-6-39-39 16,2-33-178-16,-4-31-164 16,-3-33-304-16</inkml:trace>
  <inkml:trace contextRef="#ctx0" brushRef="#br1" timeOffset="142215.8116">22839 7724 1358 0,'0'0'191'0,"0"0"-40"0,0 0-36 16,0 0-82-1,31 129 54-15,22 7 47 0,6 29-24 16,3 8-42-16,-10-13-24 15,-10-20-24-15,-7-13-14 16,-3-12-5-16,-8-30-1 16,-8-27-89-16,-3-27-130 15,3-31-131-15,-3 0-276 16,-4-21-217-16</inkml:trace>
  <inkml:trace contextRef="#ctx0" brushRef="#br1" timeOffset="142423.5584">23341 7793 675 0,'0'0'337'0,"0"-82"-74"16,0 54-18-16,0 6-17 16,0 18-59-16,5 4-97 15,3 45-57-15,12 46 11 16,12 53 71-16,2 30-8 16,-2 5-50-16,-6-16-13 15,-7-27-12-15,0-15-14 16,-4-15 0-16,1-25-23 15,-4-26-129-15,6-24-136 16,-6-20-305-16,0-11-190 0</inkml:trace>
  <inkml:trace contextRef="#ctx0" brushRef="#br1" timeOffset="142595.6773">23688 8339 1003 0,'0'0'175'0,"-16"83"-36"0,10-16 50 16,0 20-73-16,4 18-52 16,1 2-39-16,-3-4-13 15,0-11-12-15,-5-15-61 16,2-19-243-16,-3-16-410 0</inkml:trace>
  <inkml:trace contextRef="#ctx0" brushRef="#br1" timeOffset="143015.9324">23039 7170 859 0,'0'0'204'0,"0"0"49"16,0 0 0-16,0 0-118 15,-34 86-91-15,16 47 50 16,1 43 60-1,10 30-6-15,7 15-39 0,5 0 0 16,12 7-25-16,0 9-18 16,-5-9-33-16,-8-17-17 15,-4-21-7-15,0-36-9 16,-4-42-38-16,-6-44-71 16,4-30-43-16,-4-23-64 15,0-13-5-15,-8-52 13 16,-2-15-174-16,3-24-561 0</inkml:trace>
  <inkml:trace contextRef="#ctx0" brushRef="#br1" timeOffset="143372.4644">22905 7532 1222 0,'0'0'199'0,"0"0"-44"15,0 0-19-15,0 0-100 16,0 0-24-16,0 0 5 16,-66 113 10-16,46-67-8 15,6 0-6-15,1-5-12 16,5-9 0-16,3-9 0 16,5-13-1-16,0-10-1 15,4-12 1-15,18-34 1 16,11-32 0-16,1-1 0 0,1 4 5 15,-3 17 4-15,-1 24 16 16,7 5-4-16,7 8 5 16,2 20-16-16,4 4-10 15,13 38 6-15,9 34-7 16,-7 41 0-16,-19 22 0 16,-33 15-41-16,-14-35-136 15,-18-31-452-15</inkml:trace>
  <inkml:trace contextRef="#ctx0" brushRef="#br1" timeOffset="143688.3784">22213 8726 667 0,'0'0'758'15,"0"0"-549"-15,0 0-4 16,0 0-79-16,0 0-53 0,0 0-47 16,0 0 26-1,-6 78 17-15,14-25-22 0,-1 1-28 16,0 2-8-1,1-2-11-15,-1-2-1 0,3-4-49 16,3-3-131-16,0-12-109 16,-1-17-343-16</inkml:trace>
  <inkml:trace contextRef="#ctx0" brushRef="#br1" timeOffset="143867.1084">22301 8647 561 0,'0'0'590'0,"0"0"-354"15,0 0-9-15,0 0-115 16,0 0-64-16,0 0-19 16,0 0 52-16,47 86-5 0,-24-34-36 15,-4 2-24 1,-2-2-16-16,-6-3-9 0,-6 3-103 16,-2-13-133-16,-3-14-349 15</inkml:trace>
  <inkml:trace contextRef="#ctx0" brushRef="#br1" timeOffset="144074.815">21910 8775 1149 0,'0'0'145'16,"0"0"-99"-16,79-76 21 15,6 24 7-15,28-6-34 0,10 5-18 16,-17 14-22-16,-34 21-45 16,-22 16-132-16,-20 2-120 15,-9 0-255-15</inkml:trace>
  <inkml:trace contextRef="#ctx0" brushRef="#br1" timeOffset="144258.2389">22575 8520 367 0,'0'0'285'15,"0"0"-13"-15,0 0 0 16,-22 72-33-16,22-37-69 15,0 9-30-15,9 6-23 16,3 4-21-16,6 2-17 0,-2-1-24 16,4-2-14-1,-4-2-20-15,2-5-13 0,-6 0-7 16,-2-7-1 0,-5-3-60-16,-1-9-97 15,-4-22-93-15,0-5-293 0,0-10-367 16</inkml:trace>
  <inkml:trace contextRef="#ctx0" brushRef="#br1" timeOffset="144546.3053">22689 8601 1045 0,'0'0'225'0,"0"0"-135"16,0 0 13-16,0 0 44 15,0 80-11-15,-3-34-37 16,0 9-5-16,-1-2-19 0,4-2-15 16,0-5-7-16,0-8-18 15,8-5-14-15,6-11-11 16,4-8-3-16,8-8 4 16,6-6 8-16,4-9 1 15,4-16-6-15,3-5-7 16,-1-4-7-16,-2 1-26 15,-4 5-79-15,-15 16-106 16,-9 4-281-16,-12 8-304 0</inkml:trace>
  <inkml:trace contextRef="#ctx0" brushRef="#br1" timeOffset="165878.5933">3744 8891 385 0,'0'0'209'0,"0"0"-60"16,0 0-5-16,0 0 1 16,0 0-35-16,-55-22-44 15,47 17 5-15,0 2-13 16,-1 0 4-16,4 2 5 16,-4 1-32-16,2 0 1 15,-2 0 8-15,1 0-15 16,-1 0-1-16,1 0-9 0,0 0 6 15,1 0-9-15,0 0-3 16,-1 1-5-16,-1 7 3 16,1 0-4-16,-2-1 2 15,1 3 1-15,0 0-4 16,-2 2 11-16,1 0 2 16,-1-1 0-16,0 2-3 15,0-1-2-15,2 1-4 16,-4-1-3-16,7-1 3 15,-2-1-2-15,2-2-7 16,2 2 8-16,-2-1-9 16,3 0-1-16,-3 4 1 15,3-4 0-15,0 4 0 16,0-1 0-16,3 2 0 16,-3 0 0-16,0 0 0 0,3 1 0 15,-2-2 1-15,0 1-1 16,2 2 2-16,0 0-2 15,0 1 1-15,0 1 0 16,0 2 0-16,0 1 0 16,4 4 1-16,2-2 4 15,3 3 4-15,4 1-3 16,-1 1 5-16,0-1 1 16,3-3-3-16,-3 3-1 15,1-2-7-15,1-2 5 16,-1 1 2-16,1 2-2 15,1 1-5-15,0-1 6 16,0 2-2-16,-3 0-5 0,4-3 0 16,-1-1 1-16,-2-2-1 15,2 0-1-15,-4-3 6 16,5 0-4-16,-4-2 7 16,6 0-8-16,-5 0 5 15,2 0-6-15,2-2 0 16,-1-1-1-16,-2-2 1 15,6 2 0-15,-2-4-1 16,0-3 1-16,1-1-1 16,-2-2 1-16,1-3 1 15,-2-1 5-15,2 0 0 16,1-1 1-16,-2-9-1 16,1-4-5-16,-2 0 5 15,1-3 3-15,1-3-8 0,-4-4 7 16,0 2-1-16,1-2-5 15,-3-4-1-15,1 0 8 16,-4-1-3-16,0 1-5 16,-3-2 5-16,1 0-5 15,-3-2 5-15,0 2-5 16,-3-2 1-16,-1 2 9 16,0 1 1-16,0-3 7 15,0 1-4-15,0-1 4 16,-3 2-8-16,-3 0-4 15,1 3-1-15,-3-3-5 0,2 4 10 16,-3 2-2 0,2 1 4-16,-1 1 3 0,1 2-3 15,-2-2 1 1,-3 3-2-16,3-2 1 0,-3 0-3 16,-1 0-1-16,-1-1 0 15,-2 0 6-15,2-1-9 16,-2 4-6-16,4-1 8 15,-3 1-7-15,0 4 10 16,3 0-4-16,0 3 2 16,0 1-2-16,-1 0 1 15,2 5 1-15,0 1-9 16,0 2 2-16,-1 0 4 16,2 3-4-16,-1 0-1 15,-1 0 5-15,-2 0-5 16,4 0-1-16,-3 0 0 0,1 5 1 15,0 1-1-15,-1 0 0 16,1 3 0-16,-1-1 0 16,0 2 0-16,1-3 0 15,1 3-1-15,0-1 1 16,1 1 0-16,1 0 0 16,1 0 0-16,1-1 0 15,-2-1-1-15,3-1 0 16,0-2 1-16,2 1 0 15,3-2 0-15,-2-1-1 16,2 0 0-16,-1-2 0 16,2-1 0-16,0 2-8 0,0-2-4 15,0 0-23 1,0 0-17-16,0 0-33 0,0 2-63 16,0 1-61-16,11 11-39 15,3-4-135-15,-3 2-359 0</inkml:trace>
  <inkml:trace contextRef="#ctx0" brushRef="#br1" timeOffset="168433.83">2730 8974 130 0,'0'0'166'16,"0"0"-22"-16,0 0 2 15,0 0-13-15,0 0-31 16,0 0 1-16,0 0-12 16,-23 29 11-16,22-28-16 15,1-1-4-15,0 0-12 0,0 0-6 16,0 0-2-16,0 0-17 16,0 0-11-16,0 0-14 15,0 0-8-15,0 0-11 16,0 0 0-16,0 0-1 15,0 0-9-15,0 2-106 16,0 7-89-16,0 0-57 16,0 1-270-16</inkml:trace>
  <inkml:trace contextRef="#ctx0" brushRef="#br1" timeOffset="182262.3434">13338 6662 41 0,'0'0'18'0,"0"0"13"0,0 0 9 16,0 0 5-16,0 0-6 15,-73 25-15-15,60-18-1 16,-1 2-4-16,-2 1 26 16,-2 1-11-16,1 2 2 15,-2-1-5-15,1 2-7 16,-1 3 4-16,-1 2-2 16,4 2 7-16,-2 4-7 15,3 3-3-15,-1 5 1 16,1 3 5-16,1 6 2 15,2-1-1-15,2 6-3 16,-2 1 17-16,3 0 5 16,3 2-10-16,0-1-5 15,6-1 17-15,0-3-21 16,0-2-15-16,6-2-2 0,6-2-5 16,6-2-6-16,1-4-1 15,7 0 9-15,4-5-4 16,2-2 0-16,4-4 1 15,4-5-6-15,1-3 8 16,1-1-2-16,1-6 0 16,-5-2-6-16,-1-3 0 15,1-2 1-15,-5 0-1 16,-1-7 9-16,1-6 0 16,-1-1-4-16,-2-3-5 15,-2-1 0-15,-2-2 1 16,-1-1 5-16,-1-3 0 15,-3-3 12-15,2-4 8 0,-2-7 8 16,0 0 6-16,0-4-11 16,-3-1 3-16,0 0-1 15,-3-2 9-15,1 4-6 16,-4 3 10-16,0 3-9 16,-5 2 2-16,-2 1-8 15,-4 2-2-15,-1-3-2 16,0 0 9-16,-3-1-9 15,-9-2-2-15,-4-1-8 16,-2-1-3-16,-1-1-4 16,-5-1-8-16,0 3 11 15,0 4-2-15,-3 2-4 0,0 5 1 16,-2 5-4 0,-6 7 3-16,-5 8-5 0,-9 6-1 15,-62 38-37-15,11 8-138 16,-10 8-320-16</inkml:trace>
  <inkml:trace contextRef="#ctx0" brushRef="#br1" timeOffset="185543.5804">17664 7020 185 0,'0'0'166'0,"0"0"-16"16,0 0-51-16,0 0-2 15,0 0-35-15,0 0 39 16,-41-43-39-16,32 36 0 0,-1-1 28 15,-1 2-38 1,2-1 22-16,-1 2-19 0,0-1 20 16,-2 2-25-16,0 1-8 15,0 0 3-15,-3 2 4 16,3-1-1-16,-4 2-6 16,0 0-23-16,-3 0-9 15,1 3-1-15,-1 5 3 16,-2 1-6-16,3 2-5 15,-1 0 6-15,2 1-7 16,1 1 2-16,2 1-1 16,0 0 0-16,2 3 1 15,-3 0 4-15,4 3-4 16,-1 2 4-16,-1 2-5 16,2-1 12-16,0 0-4 0,2 3-7 15,0 1 5-15,3 0-1 16,-2 2-5-16,5 1 8 15,2 0 0-15,1-1-8 16,0 0 6-16,3 0-6 16,9-1 0-16,1 0 5 15,3 0-5-15,1-3 0 16,5-3 0-16,2-2 7 16,3-3-6-16,-1-1 4 15,2-6-5-15,-1 1 0 16,3-6 5-16,-4-1-5 15,3-4 6-15,-1 0 0 16,-1 0 9-16,1-8 9 0,-3-5 0 16,0-3-10-16,-3-1 1 15,-3-5 1-15,-2 1 5 16,-1-6 6-16,-4-1-1 16,-2-3-8-16,-2-2-2 15,-2-4-7-15,-3-1 3 16,-3-2-5-16,0 0-7 15,0-1 6-15,0 5-5 16,0 4-1-16,0 3 6 16,-5 5-6-16,-2 0 0 15,0 2 0-15,-1 5 5 16,-1 1-5-16,0 3 5 0,-1 2-6 16,1 3 1-1,1 2-1-15,-2 4 0 16,-1 2-2-16,-2 0-39 0,-5 7-104 15,-12 30-36-15,3-3-300 16,1 2-347-16</inkml:trace>
  <inkml:trace contextRef="#ctx0" brushRef="#br1" timeOffset="190175.5581">15162 6492 532 0,'0'0'69'0,"0"0"-24"15,0 0-9-15,0 0 10 16,-12-93 8-16,12 60 11 15,3-6 17-15,13-5-31 0,10-5-8 16,8-6-7 0,12-4 2-16,22-8-2 0,29-6-3 15,36-4 0-15,13 9-9 16,4 12-1-16,-4 18 0 16,-13 13-16-1,6 13 5-15,1 12-6 0,0 3-5 16,3 28 9-16,-4 16-10 15,-11 21 1-15,-11 16 0 16,-19 15-1-16,-16 2 0 16,-18-6 9-16,-17-20-2 15,-17-22 13-15,-11-13 1 16,-9-4 3-16,-1 0 10 16,0 3-10-16,-4-1-5 15,-4-9 2-15,-1-6 3 16,0-7-2-16,0-4-12 15,0-3 0-15,-3-1-10 0,-21 3-40 16,1-3-199-16,-7-3-359 0</inkml:trace>
  <inkml:trace contextRef="#ctx0" brushRef="#br1" timeOffset="195695.0115">13824 9551 370 0,'0'0'85'16,"0"0"-26"-16,0 0-7 16,0 0 2-16,0 0 22 15,0 0-2-15,-1 0-17 0,1 0-25 16,0 0-12-16,0 0-11 16,6 0 1-16,10 3 38 15,10 2 14-15,8 1 3 16,11 3-20-16,10 1-7 15,19 1 12-15,26 4-9 16,25-1 2-16,7 2-14 16,-4-3-13-16,-12-6 9 15,-14-2 2-15,1-2-3 16,-2 0 0-16,-2-1-9 16,-4-1 1-16,-1 1-10 15,-5-2 8-15,-2 0-7 16,0 0-1-16,1 0-4 0,-3-5-1 15,0 4 0 1,-2 1-1-16,-1 0 2 0,6 0-2 16,3 0 1-16,3 3 0 15,3 0-1-15,3 1 1 16,0 1 0-16,2 0-1 16,2 1 0-16,5 0 0 15,3 2 0-15,2-2 0 16,3 1 1-16,2-4-1 15,2-1 1-15,-3-2-1 16,3 0 0-16,-2 0 0 16,-1 1 0-16,-2 1 1 15,-3-1 0-15,-7-1-1 0,-4 0 2 16,-10 0-2 0,-4-3 8-16,-6-5-8 0,-2 2 11 15,3 0-9-15,-15-1 7 16,-8 4 1-16,-9 1-3 15,-5 1 0-15,12-1-6 16,8 2 8-16,13-1-9 16,-1 1 1-16,-1-2 9 15,-2 1 0-15,-2-2 1 16,-3 1-4-16,-1-3-7 16,-8-1 1-16,-3 0 5 15,-8-2-5-15,-5-1 0 16,-2-2 1-16,-2-3-1 15,-2-2-1-15,1-1 1 0,-1-6 6 16,1-1-6-16,0-7 0 16,-1 2 9-16,-1-5 1 15,3-4 3-15,-1 4 1 16,-1-3 4-16,-3 1 0 16,-2-2 1-16,0 4 12 15,-7 0-2-15,-1 2-6 16,-2 1 9-16,-5 2 0 15,-3-1-3-15,-1 4-3 16,-4-3 1-16,-4-1-6 16,-1 0 9-16,-3-2-11 15,-2-2-1-15,-1-3 1 16,0 0-4-16,-1-5-6 16,-11 1 2-16,-2 1-2 15,-5 2 2-15,0-1 1 0,-7 4-4 16,-1 0-3-16,-3 1-3 15,-2 3-2-15,-2-1 8 16,-5 2-8-16,2-2 0 16,-2 3 5-16,0 1 6 15,-3 0-3-15,1 3-8 16,-4 0 8-16,2 5 0 16,-3 1-9-16,-4 2 2 15,-5 3-2-15,-6 1 0 16,-5 1 0-16,-4 3 0 15,0 4 0-15,1-2 0 16,2 6 0-16,0 1 0 16,0 0 2-16,-2 0-2 0,-2 0 0 15,-5 5 0 1,4 0-2-16,-1 0-7 0,3 2 8 16,3-4 0-16,4 3 0 15,2-2-5-15,0 3 5 16,1-4-1-16,-1 2 2 15,-3-1-1-15,1 0 0 16,-7 1 0-16,-16-1-1 16,-17 1 1-16,-20 3-7 15,-3-5 8-15,6 2-1 16,15-4-7-16,12-1 7 16,2 0 1-16,2 0-1 0,0 0-8 15,0 0 2 1,-1 0 5-16,1 0 1 0,-2 0 0 15,1 0-5-15,0 0 6 16,4 0-1-16,15 0 1 16,9-1-2-16,12-1 2 15,1 2-7-15,-20 0 7 16,-20 0 0-16,-1 0-6 16,12-1 5-16,9 1-6 15,11-2 6-15,-10 2 1 16,-8-3-1-16,0-1-8 15,1-1 8-15,3-2 0 16,0-3 1-16,3 0 0 0,2-4 0 16,3-1 0-1,3 0 0-15,0-4 1 0,0 5-1 16,1-1 1-16,2 1-1 16,4 1 0-16,0 3-1 15,1 2 0-15,1 0 0 16,0 1 0-16,3 0-1 15,3-1 2-15,-1-1 0 16,6 1 0-16,-4-4-1 16,2 0 0-16,-4 0 1 15,2-2 0-15,-3 0 0 16,3 0 0-16,1 0 0 16,2 0 1-16,-1-1-1 15,2 0 0-15,1 1-1 16,0 1 1-16,-1 0 0 0,-2-1-1 15,-5 3 1-15,-4 1 0 16,-7 1-1-16,-18 1-8 16,-18 2 8-16,4 3-6 15,9 1 7-15,9 2-1 16,0 0 1-16,1 0 0 16,-10 0 0-16,0 2 0 15,15 4 1-15,-6 1-1 16,6 0 1-16,0 0 0 15,6 2-1-15,3 0 1 16,0 1 0-16,0 2-1 16,0 1-1-16,0 1 1 15,-2 3-1-15,2 1 1 0,-1 2-1 16,-1 1 0 0,-1 1 0-16,-2 3 0 0,-3 3 0 15,-1 0 1-15,-3 1-1 16,0 1 1-16,1 1-1 15,1 1 1-15,-1 4 0 16,1 2 0-16,-3 3 0 16,-1 3 0-16,3 0-1 15,3-1 0-15,5-1 1 16,3-2-1-16,8-1 1 0,6 0 0 16,2 0 0-1,7 2-1-15,2 2 0 0,3 2 1 16,3 2-1-16,4 4-2 15,3 2-3-15,2 1 5 16,6 1 0-16,4 1-8 16,5 2 3-16,3-1 5 15,0 4-6-15,3 2 7 16,8-2 0-16,8 2 2 16,1-1-1-16,7-1 8 15,4-5-9-15,5-3-1 16,8-2 0-16,4-3 1 15,6 0-7-15,5-3 7 16,7-2 0-16,4 0 0 16,2-2 2-16,1-3-2 0,1-3 0 15,1-4 2-15,0-2-2 16,-1-7-3-16,2-3 2 16,-1-6 1-16,1-3-1 15,-3-3 0-15,-3-3 0 16,3-4 1-16,-3 0 0 15,5 0 0-15,-2-8 1 16,0 0 8-16,1-5-8 16,-2 1 7-16,-1-5-8 15,-2-2 6-15,-1-2-5 16,0-3 6-16,1-3-1 16,1 0 2-16,0-1-1 15,0 1-6-15,2 4-1 16,-5-1 7-16,-1 7-6 15,-4 0 0-15,-2 3 0 0,-4 2-1 16,-2 2 1-16,-3 0 0 16,-2-1-1-16,2 0 0 15,-3 0 0-15,2-2 1 16,-1 1 0-16,-2-2 0 16,0-1-1-16,0 2 1 15,-2-1 1-15,-1 2-1 16,-2-1 4-16,-6 2-5 15,-5 3 0-15,-6 2 1 16,-5 3-1-16,-5 3-43 16,-15 13-127-16,0 11-160 15,-8 2-458-15</inkml:trace>
  <inkml:trace contextRef="#ctx0" brushRef="#br1" timeOffset="201155.8202">11949 8117 320 0,'0'0'88'0,"0"0"-88"0,0 0-37 15,0 0-24-15,0 0 43 16,0 0 9-1,2 18-73-15,-2-4-119 0</inkml:trace>
  <inkml:trace contextRef="#ctx0" brushRef="#br1" timeOffset="201840.672">12070 8071 575 0,'0'0'75'16,"0"0"-55"-16,0 0-11 15,0 0-9-15,0 0 2 16,0 0 28-16,0 0 10 15,0-4-6-15,0 4-13 16,0 0-8-16,0-2-3 16,0 2 2-16,0 0-11 15,0 0 5-15,0 0-5 0,0 0 0 16,0 0 0-16,0 0 1 16,0 0 0-16,0 0-2 15,0 0 1-15,0 0-1 16,0 0 0-16,0 0 0 15,0 0 0-15,0 0 0 16,2 0-2-16,1 3-5 16,-1 7-26-16,3 2-28 15,4 10-48-15,-2-1-83 16,1-3-165-16</inkml:trace>
  <inkml:trace contextRef="#ctx0" brushRef="#br1" timeOffset="208773.2301">5701 7074 59 0,'0'0'87'16,"0"0"-25"-16,0 0 13 15,0 0-12-15,0 0-9 16,0 0 5-16,-21-32 3 16,17 30-19-16,2 2-4 15,0-2-1-15,1 2-2 16,0-1 3-16,-1 1-7 16,1 0-8-16,1 0-2 15,-2 0-1-15,1 0 0 16,-1 0 0-16,-1 0-2 15,2 0-2-15,-2 0-5 16,0 0-3-16,0 5-8 16,-4 4 0-16,2 4 2 0,-1 2-2 15,1 2 0-15,-1 2 1 16,1 5 4-16,-1-2-4 16,1 2 11-16,2 3 3 15,0 1 0-15,2 0-3 16,1 0-3-16,0 0-8 15,0-2 8-15,0-1-4 16,3 0 4-16,4 0-4 16,1-1 5-16,2 0 1 15,-4-2-4-15,5 2 1 16,-3-3 4-16,-2 2-1 16,0 0 4-16,-1 1 1 15,-1 1-4-15,-1 1-6 0,-1-1-5 16,5 0 6-1,-4 2-7-15,2 0 1 0,-1 0-1 16,1-2 0-16,1 1 0 16,1-2-1-16,-1-4 1 15,0 1 0-15,5-1-1 16,-1 1 0-16,-1-3 1 16,-2 1-1-16,2-2 2 15,2 0-2-15,-4-1-2 16,1-3 2-16,0-1 0 15,-2-2-1-15,-1-3 0 16,4-3 0-16,-2 1 0 16,2-2-4-16,2-3 5 15,5 5 1-15,4-3 0 16,2 1-1-16,5-1 1 0,0 0 0 16,2 1-1-16,1 0 1 15,3-3 0-15,0 0-1 16,2 0 1-16,3 0 0 15,2-6 0-15,-1 2 1 16,0-1-1-16,1-2 5 16,-1 3-6-16,1 1 0 15,3 0 0-15,1 0 0 16,3 2-1-16,1 0 1 16,3 1 1-16,1 0-1 15,0 0 0-15,5 0 0 16,3 0-1-16,2 0 0 15,4 0 1-15,1-2-1 0,3 2 2 16,-3-1-1-16,-1-2 0 16,-2 1-5-16,1 0 5 15,-2 0 0-15,0 2 4 16,-2-3-4-16,-1 3 0 16,-2 0 0-16,-4 0 0 15,-2 0 0-15,0 0 0 16,0 3 1-16,-1 1-1 15,6-4 0-15,1 0 1 16,3 0-1-16,8 0 11 16,-1-1 4-16,2-5 5 15,-3 1 0-15,0-2-4 0,-2 1-4 16,0 2 4 0,-4 0-6-16,2 4 4 0,-2 0-13 15,0 0 12-15,-3 0-12 16,-2 0 5-16,-4 8-5 15,-1 1-1-15,-2-1 1 16,-1-1 0-16,-1 2 6 16,3-1-5-16,0-1 3 15,4 2-5-15,-2-2 0 16,3 3 0-16,-1 0-1 16,-2-2 1-16,-5 0 1 15,-1 1-1-15,-6-1 0 16,-2-2 1-16,-3-1-1 0,-5 0 1 15,-3-2-1 1,-5-2 0-16,-5-1 1 0,-4 0 7 16,-2 0 15-16,-1 0 37 15,-4 0-5-15,3-3-1 16,-3-3-10-16,4-6 1 16,-1-1-7-16,2-6-9 15,0-3 4-15,2-6 8 16,-1-6-3-16,-2-7 5 15,-1-5-13-15,-2-20-3 16,-1-21-14-16,2-24-6 16,-1-6-6-16,-1 16-1 0,-1 27 2 15,-1 26-2 1,-1 7 1-16,-3-5 0 0,0-6 5 16,0-1-5-16,0 6 9 15,-9 8-1-15,0 3 1 16,0 7 4-16,-3 2 2 15,2 5-7-15,1 1 2 16,-1 4-2-16,2 1 1 16,0 3-10-16,2 1 0 15,0 3 1-15,-1 1 5 16,3 2-5-16,1 1 0 16,0 1 0-16,0 3-1 15,3 0 1-15,-2-1 1 16,-1 2 4-16,0 0-6 15,-4-1 1-15,-4-1-1 0,-3 1 0 16,-6-1-1 0,-2 2 1-16,-5-1 0 0,-3 1 0 15,-6-1 0-15,-4-1 1 16,-9 2-1-16,-20-3-5 16,-22 1 5-16,-19-1 0 15,-2 3 1-15,4 0 0 16,16 0-1-16,22 0 1 15,10 0 0-15,-11 0-1 16,-10 0-1-16,-12 0 1 16,-15 4 0-16,5 0 0 15,-1-4 0-15,3 0 0 16,-2 0-1-16,7 0 1 16,4 0 1-16,7 0 0 15,0 0-1-15,-3-4 0 0,-1 3 2 16,-2 1-2-16,3 0 0 15,-3 0 0-15,3 0 0 16,-3 2 0-16,3 4 0 16,12-3 0-16,13-2 0 15,16-1 0-15,6 0 0 16,-6 0 1-16,-3 0 0 16,-6 0-1-16,2 0 2 15,5 0-2-15,1 2 1 16,-2-2-1-16,6 1 0 15,-1-1 0-15,5 0 1 16,4 0-1-16,2 0 1 16,-2 2 1-16,2-1-2 15,3 3 1-15,-2 2-1 0,3 2 0 16,0 1-1-16,1-1 1 16,3 4 1-16,-2-1-1 15,2 2 0-15,-2-1 0 16,-1 1-1-16,-2 2 1 15,1-1 0-15,-2 0 1 16,0 1-1-16,1 0 0 16,-3 2-1-16,2-3 1 15,1-2 0-15,4 1 1 0,3-5 0 16,5-1 0 0,4-2-1-16,0 0 1 0,4-2 0 15,0 2-1-15,3-4 0 16,-1 2 1-16,-1 0 0 15,-1 2 0-15,2-3 0 16,-1 1 0-16,1-1 1 16,0 0 4-16,1 0-6 15,1-1 1-15,3-1-1 16,2 0-1-16,1 2 0 16,1-2-11-16,0 0-10 15,0 7-67-15,0 3-76 16,10 15-3-16,5-1-172 15,-3-3-219-15</inkml:trace>
  <inkml:trace contextRef="#ctx0" brushRef="#br1" timeOffset="215057.4474">13216 9402 251 0,'0'0'139'16,"0"0"-44"-16,0 0-14 16,0 0 1-16,0 0-3 15,-4 0-14-15,4 0-27 16,0 0-18-16,0 0 0 15,0 0-7-15,0 1 15 16,2 7 38-16,9 4-5 16,5 1-13-16,4 3 4 0,3 1-20 15,4 0-9 1,4 0 13-16,4 2-10 0,4-2 4 16,5 0 20-16,1 0-21 15,0-3-8-15,-3 0 3 16,-1-1-7-16,-5-3-7 15,-1 0 3-15,-1-3 5 16,-1 0-1-16,-2-2 11 16,0-2-22-16,2 0 7 15,0-2 0-15,1 0 3 16,5-1-5-16,1 0 0 16,3 0-3-16,5 0-7 15,3 0 15-15,-2 0-10 16,2 0 6-16,-2 0-2 15,0-2-10-15,-1-1 6 16,-2-2 4-16,-1 2-4 0,-2-2-5 16,0-2 0-16,-3 2 15 15,0-2-14-15,1 0 6 16,-3 0 0-16,-1-1-8 16,-3 3 1-16,2-2 0 15,-2 1 0-15,0 0 0 16,-1 1 1-16,0-3 8 15,-1 2-10-15,3-2 1 16,3 1 11-16,2-2-2 16,2 2-9-16,1-3 0 15,2 3 0-15,-3-1 6 0,-1 1-6 16,-4 2-1 0,1 0 0-16,1-2 1 0,-1 0 5 15,0 2-5-15,-2-2 6 16,1-1-6-16,-4-1 15 15,2-1-10-15,-5 0 7 16,-3 1 0-16,0-3 5 16,-3 2-2-16,0-1-2 15,-4-2-2-15,1-2 4 16,2-2 0-16,-2 0-1 16,4-3-3-16,-3-3-1 15,1 1-2-15,0-4 0 16,0 1-2-16,-2-4 2 15,2 0 3-15,1-1-3 0,2-3-2 16,-4 4-4-16,-1-2 4 16,-3 2 19-16,-3 0-1 15,-2 1-3-15,-1 0-7 16,-3 3 0-16,0-1 4 16,-4 0 10-16,-2 0-3 15,-3-1 3-15,0 0-1 16,0-2-9-16,0 0-2 15,-8-1-4-15,-1-1-3 16,0 2 1-16,-1 2-1 16,-2 1-3-16,0 2-5 0,-3-1 7 15,-1 3-2-15,-7-1 4 16,0-1-4-16,-7-1-7 16,-2 0 6-16,-3-2 0 15,-4 0 0-15,-4 0-5 16,-2 3 0-16,-6 0 0 15,0 3 0-15,-7 3 0 16,-3 1 0-16,-4 2 0 16,-4 1-1-16,-4 0 0 15,-2 3 0-15,-13 1 0 16,-13 1 0-16,-14 3 1 16,-3 0-1-16,11 5-1 15,8 1 1-15,13 0-1 16,-5 0 0-16,-3 3 1 15,-2 5-1-15,-2 3 1 0,2 2 0 16,2 2 1-16,2 3-2 16,-1 2 1-16,4 2 0 15,2 2 0-15,14-2-1 16,14 1 0-16,9-5 0 16,5 3-1-16,-8 3 1 15,-7 6 1-15,-8 1-1 16,2 0 0-16,5-3 0 15,4 0 1-15,8 2-1 16,9-1 0-16,10 3 0 16,4 3 0-16,10 7-7 15,7 5 0-15,8 5 7 16,1 2-5-16,4-1 4 0,17 0 1 16,6-3-7-16,10-7 7 15,8-4-8 1,10-3 3-16,19-4-1 0,25-3 6 15,33-1-10-15,24-3-58 16,19-7-102-16,-32-6-59 16,-30-8-392-16</inkml:trace>
  <inkml:trace contextRef="#ctx0" brushRef="#br1" timeOffset="215548.911">19964 11068 1508 0,'0'0'156'0,"26"125"-114"16,6-10-11-16,8 21 41 16,5-4-5-16,-5-18-32 15,-4-21-17-15,-8-21-8 16,-7-21-10-16,-7-13 0 15,-4-9-71-15,-6-9-131 16,1-8-195-16,-5-9-167 0</inkml:trace>
  <inkml:trace contextRef="#ctx0" brushRef="#br1" timeOffset="215757.7939">20072 10930 1008 0,'0'0'139'15,"0"0"-75"-15,90-63 9 16,-45 56 3-16,-2 7 1 16,-1 23 4-16,-9 16-23 15,-13 18-14-15,-15 23-9 16,-10 15-9-16,-21-3-11 16,-6-20-15-16,7-22-12 15,6-10-139-15,7-6-154 16,4-12-285-16</inkml:trace>
  <inkml:trace contextRef="#ctx0" brushRef="#br1" timeOffset="215989.1804">20636 10657 1367 0,'0'0'233'0,"0"0"-17"16,-110 119-16-16,56-20-11 15,8 12-56-15,22-4-45 16,18-23-27-16,6-28-17 16,10-17-26-16,13-6-18 15,11 0-5-15,10-2 4 0,12-7-22 16,7-16-79-16,23-19-89 16,-17-18-170-16,-14-5-364 0</inkml:trace>
  <inkml:trace contextRef="#ctx0" brushRef="#br1" timeOffset="216303.7399">20839 10977 892 0,'0'0'176'0,"0"0"-57"15,0 0 14-15,88-60-15 0,-55 46 1 16,-3 4-42-16,-5 8-29 15,-8 2-16-15,-7 2-11 16,-9 19 56-16,-1 11 72 16,-11 11 21-16,-11 5-40 15,-6 8-23-15,0-1-23 16,4-1-18-16,6-6-25 16,11-5-20-16,7-8-9 15,0-7-11-15,21-6-1 16,10-11 0-16,9-11 0 15,6 0-14-15,5-20-70 16,12-35-103-16,-14 4-155 16,-12-3-360-16</inkml:trace>
  <inkml:trace contextRef="#ctx0" brushRef="#br1" timeOffset="216537.6558">21199 10684 1083 0,'0'0'243'0,"0"0"2"15,0 0-134-15,0 0-70 16,0 0 26-16,87 42 22 16,-45-6 30-16,0 9 7 15,-3 9-17-15,-8 5-38 16,-7 5-13-16,-12 2-19 16,-10-1-13-16,-2-1-14 15,-18-7-11-15,-6-7-1 16,-3-9-32-16,5-13-78 15,14-27-143-15,6-1-151 16,2-24-443-16</inkml:trace>
  <inkml:trace contextRef="#ctx0" brushRef="#br1" timeOffset="216710.9953">21882 10873 1337 0,'0'0'257'15,"0"0"-157"-15,0 0-33 16,0 0 20-16,0 0-41 16,0 0-22-16,92-2-24 15,-49-8-97-15,-10 2-270 16,-9 1-471-16</inkml:trace>
  <inkml:trace contextRef="#ctx0" brushRef="#br1" timeOffset="216889.6478">21870 11154 1620 0,'0'0'221'15,"0"0"-147"-15,0 0 32 16,0 0 50-16,0 0-29 16,0 0-52-16,104 8-44 15,-56-13-31-15,37-10-14 16,-13 0-186-16,-7 0-399 0</inkml:trace>
  <inkml:trace contextRef="#ctx0" brushRef="#br1" timeOffset="217374.9597">23135 10510 1495 0,'0'0'398'0,"0"0"-75"16,0 0-156-16,0 0-58 15,0 0-54-15,0 0-33 0,-11 102 39 16,11-45-10-16,5 6-14 16,4 1-22-16,-3-4-14 15,0 1 6-15,-2-6-7 16,1-5-59-16,-1-7-95 16,-1-8-127-16,-2-16-343 15,-1-15-536-15</inkml:trace>
  <inkml:trace contextRef="#ctx0" brushRef="#br1" timeOffset="217614.9465">23365 10447 1500 0,'0'0'318'15,"0"0"-128"-15,0 78 34 0,0-28-58 16,0 6-36-1,0 0-42-15,0 1-16 0,4-2-23 16,1-3-27-16,-1-4-11 16,-3-5-10-16,-1-8-1 15,0-11-53-15,0-7-72 16,0-8-52-16,-19-11-54 16,0-12-123-16,-4-11-473 0</inkml:trace>
  <inkml:trace contextRef="#ctx0" brushRef="#br1" timeOffset="217873.1251">22739 10655 1448 0,'0'0'307'0,"0"0"-23"0,0 0-111 15,0 0-30-15,0 0-36 16,160-104-30-16,-39 51-13 15,9 2-10-15,-10 5 1 16,-29 14 0-16,-31 13-9 16,-14 7-14-16,-7 2-16 15,0 1-8-15,-3 4-8 16,-6-1 0-16,-13 6-51 16,-9 0-106-16,-8 17-79 15,-11 4-254-15,-9-7-724 0</inkml:trace>
  <inkml:trace contextRef="#ctx0" brushRef="#br1" timeOffset="219908.6973">23622 10883 1096 0,'0'0'324'16,"0"0"-77"-16,0 0 6 15,0 0-33-15,0 0-108 16,0 0-60-16,-22 8-30 0,22 23 32 16,0 11 26-1,0 5-6-15,6 3-23 0,2-1-14 16,1-3-13-16,-1-2-12 16,-2-5-12-16,-1-3 0 15,-2-7 0-15,1-6-53 16,-2-6-92-16,0-17-109 15,0 0-318-15,0-3-382 0</inkml:trace>
  <inkml:trace contextRef="#ctx0" brushRef="#br1" timeOffset="220224.1208">23890 10805 1242 0,'0'0'271'0,"0"0"-154"16,0 0 12-16,0 0 19 16,0 0 16-16,-35 73-46 15,17-37-40-15,-4 5-11 16,0 3-15-16,3 0-6 16,5-3-11-16,6-6-9 15,8-3-12-15,0-9-2 16,11-5-4-16,19-8 2 15,10-6 9-15,10-4 1 16,13-10-4-16,7-14-7 16,2-6-3-16,-3-5-6 0,-8 4-10 15,-11 2-75 1,-29 4-100-16,-13 9-314 0,-14 5-706 16</inkml:trace>
  <inkml:trace contextRef="#ctx0" brushRef="#br1" timeOffset="221589.6678">21288 11207 599 0,'0'0'200'0,"0"0"-23"16,0 0 68-16,0 0-32 15,0 0-37-15,0 0-17 16,0 0-41-16,-9-36-39 16,9 36-42-16,0 9-24 15,0 11 4-15,0 6 47 16,7 8-8-16,1 3-28 15,0 1-15-15,-1 2-12 0,3-4 0 16,-1 0-1 0,2-3 0-16,-1-6-100 0,-1-4-89 15,0-13-66 1,0-7-265-16,-3-3-235 0</inkml:trace>
  <inkml:trace contextRef="#ctx0" brushRef="#br1" timeOffset="221922.093">21506 11151 494 0,'0'0'675'0,"0"0"-508"16,0 0-60-16,0 0-1 15,0 0 5-15,0 0-24 0,-42 75-18 16,26-44 4-16,-2 4 2 15,4-3-19-15,1-1-10 16,3-3-3-16,5-3-5 16,5-3-5-16,0-2-7 15,2-2-1-15,12-1 5 16,8-2-5-16,6-5 3 16,6-3-4-16,8-3 10 15,2-4-6-15,6 0-10 16,-1 0-12-16,0-4-6 15,-7 4 0-15,-17 26-93 16,-10 9-255-16,-15 10-591 0</inkml:trace>
  <inkml:trace contextRef="#ctx0" brushRef="#br1" timeOffset="224075.5685">12540 10253 578 0,'0'0'116'15,"0"0"5"-15,0 0 12 16,-94 0-7-16,57 3-15 0,-7 9-2 16,-6 5-31-16,-7 3-16 15,-1 5 9-15,-5 5-21 16,2 4 1-16,2 4-15 15,6 3-14-15,6 5-4 16,7 0-4-16,10 0-2 16,9 0-11-16,8 0 7 15,6 2-6-15,7 0-1 16,0 2 0-16,6 0-1 16,6-1 1-16,6 1 1 15,0-1-2-15,3 0 1 16,1-3 1-16,-1 1 4 15,2-4-6-15,2 0 0 16,0-4-1-16,-1 1 1 16,1-2-2-16,1 0 1 0,-1-3 1 15,-1-3-1-15,-3-3 1 16,1-1-1-16,-1-6 0 16,-3-3 0-16,3-4 0 15,-2-2 0-15,1-1 1 16,-1-1-1-16,2 0 1 15,0-1 0-15,1 2 0 16,0-2 0-16,1-1 0 16,-4-2 0-16,2-2 0 15,0-3 0-15,-4-2 1 0,5 0 1 16,0-7 4 0,1-5-6-16,2-2 1 0,2-4 0 15,1-1 12-15,0-5 2 16,1 2-1-16,1-1 7 15,-3 3-2-15,3 0 3 16,-3 4-3-16,0 2-5 16,-6 5-12-16,-1 5-1 15,-5 4-1-15,6 0 0 16,-2 4 0-16,0 9 0 16,5 1 1-16,0 4-1 15,3-2 2-15,0 1-1 16,1 0 0-16,0-5 0 0,-4-1 7 15,-1-5-7 1,-3 1 6-16,-3-4-1 0,-2-3 9 16,-3 0-3-1,0 0 13-15,-2-2 24 0,2-6 2 16,1-1-14 0,1-4-10-16,1-1-11 0,-2-1-1 15,0-2 1-15,-1-3 0 16,-2-3 5-16,0-1 5 15,-4-4-2-15,0-2 1 16,0-6-13-16,-4 1 0 16,1-4-6-16,-3 0 0 15,0-2 0-15,0-1-5 16,0 0 2-16,-6-2-3 16,-4 1 1-16,0-3 5 0,-5 5-5 15,0 0 5-15,-3 2-4 16,-2 0 5-16,0 0 1 15,-1 5-7-15,-1 0 1 16,2 3-1-16,-4 1 6 16,2 2-5-16,-2 0 4 15,-1 0 0-15,1-2-5 16,-1 2-1-16,-4-1 2 16,1 3-2-16,0 5 1 15,-4 1 0-15,-1 4-1 16,-4 5 0-16,-6 4 0 15,-5 7-1-15,-8 0-7 16,-19 17-8-16,-17 24-39 16,-19 31-42-16,-10 15-94 0,27-14-83 15,14-8-483-15</inkml:trace>
  <inkml:trace contextRef="#ctx0" brushRef="#br1" timeOffset="227501.2807">16202 9403 367 0,'0'0'118'15,"0"0"-8"-15,0 0 47 16,0 0 0-16,0 0-54 16,0 0-5-16,-5-18-20 15,5 18-34-15,0 0-25 16,0 0-8-16,0 0-9 0,5 0 5 16,11 0 6-16,5 5 29 15,8 4 23-15,3-3-18 16,7 0-2-16,0 3-2 15,1 2-12-15,3 0-4 16,1 0-3-16,0 1-1 16,0-1 0-16,-2-1-1 15,-1-1 2-15,-2-1-4 16,-3-3 2-16,-2-1-6 16,-2-1-6-16,0 0 5 15,-5-1-8-15,3 0 3 16,-2 1-4-16,-1 0-4 15,1 1-1-15,-2-1 2 16,1 2-2-16,-2 1 1 16,0-2-1-16,-1 2 0 0,3-3 1 15,0-1 3-15,1 1-4 16,1-2-1-16,-1 1 0 16,2-1 1-16,1 1 0 15,1 1-1-15,2-2 1 16,2 1 9-16,-1-2-9 15,5 0 0-15,-1 0 6 16,3 0-6-16,3 0 1 16,-2 0 9-16,2 0-11 15,0 0 6-15,1 0-5 16,-4 0 1-16,4-5-1 0,-4 2 0 16,0 0 0-1,-1-1 0-15,-1-1 0 0,-1-1-1 16,2 0 1-16,-1 1 0 15,-3-2 0-15,2 0 0 16,-4 0 0-16,1 1-1 16,2 0 0-16,-2-2 1 15,5 1-1-15,0 2 1 16,-3-2-1-16,2 2 0 16,1 0 0-16,-2 0 0 15,2 1 0-15,-2 0 2 16,0 1-1-16,-3 0 0 0,1 0 0 15,-3-1-1 1,-1 1 0-16,0 1 0 0,1-3 0 16,1 0 0-16,-1 0 0 15,0 0 0-15,2-2 0 16,-2 2 0-16,4-1 0 16,-2 0-1-16,4 0 1 15,1-1 0-15,1-1 0 16,1 0 1-16,1-1-1 15,-1 0 1-15,3-2-1 16,2 1 0-16,-3-3 3 16,2 2-3-16,1-1 1 15,-2 0 0-15,1-2 0 16,-4 4 1-16,2-3-1 16,-2 0 7-16,-4 0-8 0,-4-1 2 15,-2 1-1-15,-1-3 9 16,-4-1 0-16,-3-1 0 15,-1-4 1-15,-3 1 6 16,0 0 7-16,-3 1-2 16,-3-4 4-16,-2 3 5 15,-4 0-6-15,-3-2 1 16,-2-2 5-16,-4 0-1 16,0-3-11-16,0 0 1 15,-1 1-2-15,-8-2 0 16,-4 1-8-16,1-2-8 15,-3 1 7-15,-2-1 1 16,0 2-10-16,-1 0 6 16,-5 0-4-16,0 2-1 15,-4 2 5-15,-2 1-6 0,-2-1 1 16,-2 5-1-16,-1-1 1 16,-2 0 1-16,-4 3-2 15,-4-1 0-15,0 0 0 16,-5-1 2-16,-2 1-2 15,-6 1 0-15,-4 0 0 16,-3 2 0-16,-5 0 0 16,-1 3-1-16,-3-1 1 15,-1 1 1-15,2 1-1 16,-1 0 1-16,1 2-1 16,-1-1 0-16,2 1 1 15,0 1-1-15,2-1 0 0,1 0 0 16,4 2 0-1,1 1 0-15,1 1 0 16,-1-1 0-16,-1 3 1 0,-4 0-1 16,-3-1-1-16,-2 3 1 15,0 1 0-15,-3 0 1 16,4 0-1-16,-1 0 0 16,2 0 1-16,0 3-1 15,0 5 0-15,1 1 0 16,0 1 0-16,0 2-1 15,3 2 0-15,1 1 0 16,2 3 0-16,4 2 0 16,3 0 1-16,4 1-1 0,0 1 1 15,1 1 0 1,-1 0 0-16,2 2 0 0,0-1-1 16,-3-2 1-16,2-1 0 15,3-1 0-15,-2 2 1 16,2-3 0-16,4 0-1 15,-1-2 1-15,2 1-1 16,4-2 0-16,-1 1 0 16,2-3 1-16,3 3-1 15,2 0 0-15,2-2 0 16,3 2 0-16,2 1-1 16,0 1 1-16,5-1 0 15,0 0 0-15,3 0 0 0,0 2 0 16,1-1 0-16,0 1 0 15,-1 4 0-15,2-1-1 16,0 2 1-16,0 0 0 16,1 1 0-16,1 1 0 15,0-2 0-15,4 1-1 16,4 0 0-16,0 1-7 16,4 1 7-16,3-1 0 15,0 4-1-15,0-1 1 16,3 1 0-16,7-2 0 15,0 0 1-15,4 3 0 16,4-1-1-16,2-1 1 16,6 1 0-16,1-1 1 0,8-2 0 15,3-2 7 1,1-4-7-16,0-3 10 0,1-2-2 16,-5-5-7-16,-2 1 9 15,-3-4-4-15,-5-1-5 16,-5-2 4-16,-2-3-5 15,-2 0 0-15,-5-3 1 16,2 0 5-16,0 0 0 16,-2 0-6-16,-2 0 0 15,1 0 0-15,-2 0-1 16,-2 0 0-16,4 0 0 16,-1 0-56-16,6 0-128 15,1 4-167-15,-6 1-558 0</inkml:trace>
  <inkml:trace contextRef="#ctx0" brushRef="#br1" timeOffset="239252.2519">13478 10107 136 0,'0'0'137'0,"0"0"-56"0,0 0 4 16,0 0 16-16,0 0 0 15,-46 18-15-15,37-16 1 16,2 1-19-16,1-1-16 16,-1 1-16-16,3 2-13 15,0 1-3-15,-1 2-1 16,-3 4-4-16,4 4-4 15,-2 5 5-15,0 7 0 16,0 4 9-16,2 4 2 16,0 7 14-16,2 4 5 15,2 6-14-15,0 2 5 16,0 1 1-16,0 2-9 16,2 0-9-16,6 0-4 0,0 0-7 15,-1 0 1-15,0-4-1 16,2 1-3-16,-2-6 0 15,-2-6 1-15,2-3-6 16,-3-5 5-16,-1-3-6 16,1-4 1-16,-2-3 1 15,2 0-2-15,-1-4 0 16,0 1 1-16,0 0-1 16,1 2 0-16,-3-3 0 15,2 4 0-15,0-1-1 16,0 1 1-16,0-2 0 15,-3 1 0-15,3-4-2 16,-2-3 2-16,2-3 0 16,0-2 0-16,0-4 0 15,0 1-1-15,3-3 0 0,1-1 0 16,4 1 0-16,4-1 1 16,7 1 7-16,7-2-7 15,5 2 1-15,7 0 5 16,6-1 0-16,2-4-4 15,5 2 6-15,-2-1 3 16,2-2 1-16,4 0 5 16,-1 0 8-16,5 0-3 15,1-6 4-15,3 1-7 16,4-3-4-16,4 3-2 16,2-1-3-16,2 3-3 15,-2 3 3-15,0 0-9 0,-3 0 5 16,3 5-5-16,-1 3 8 15,2 1-3-15,0-1-5 16,0-2 17-16,2-3 2 16,6 1 8-16,15-3-2 15,9 1-2-15,4-1-7 16,-20 0-4-16,-22 1-1 16,-20-2 0-16,-2 1-4 15,20-1-2-15,20 0 0 16,1 0 3-16,-12 0 0 15,-9 0 7-15,-9 0-3 16,7 0 3-16,8-3-1 16,-1 1-3-16,-1-1-5 0,-3 2 0 15,1 1 1-15,-4-3-7 16,-4 3 8-16,-1 0-2 16,-4 0-5-16,-4 0 9 15,-4 0-8-15,-3 0-2 16,-1 5 7-16,-2-1-8 15,1 1 1-15,1-2 0 16,0 0 7-16,0-2-6 16,2-1-1-16,-5 1 5 15,0-1-5-15,-3 0 0 16,-5 0 1-16,-2 0-1 16,-7 0 0-16,-4 0 5 15,-3-1-4-15,-3-8-1 0,-2 1 7 16,3-4 1-1,-5 1-3-15,3-3 3 0,-4-3 0 16,1-3-2-16,0-4-1 16,-3-3-4-16,-2-2 0 15,2-4 4-15,-5 1 0 16,1-2-5-16,-4 0 0 16,2-4 5-16,-1 1-5 15,-1-5 9-15,0-3-2 16,3-4-8-16,-1-5 0 15,4-2 0-15,1-3 0 16,0 1 0-16,2 5 0 16,0 4 0-16,-4 3 0 15,-2 4 1-15,1 4 0 0,-3 3 0 16,-2 3-1-16,0 5 2 16,0 0-1-16,0 1 5 15,0 2-5-15,-3 0 0 16,-3 0 0-16,0 2 1 15,-2 0-1-15,-1 2 6 16,-1 1-7-16,-1 0 0 16,-3 4 1-16,1 0 0 15,-4-1 0-15,-4 2-1 16,0 0 0-16,-7 0 2 16,-2 0-2-16,-5 1 1 15,-3 2-1-15,-3-1 1 16,-4 1-1-16,-2 2 0 15,-5-2-1-15,-2 3 1 16,-3 0 2-16,-1-1-2 0,-3 2 1 16,-3 2-1-16,-1-2 0 15,-15 1 0-15,-16 0 1 16,-17-2-1-16,-5 0 0 16,11 4 0-16,10-1 1 15,16 0 0-15,12 1 0 16,10 1 0-16,8 1-1 15,2 0 2-15,-21 1-2 16,-22-1 0-16,-23 0-1 16,-4 2 1-16,5 0-1 15,11 0 0-15,11 0 1 0,1 0 0 16,4 2-1 0,2 1 1-16,14-3-5 0,13 0 5 15,10 0 1-15,2 0 0 16,-7 0-1-16,-6 0 0 15,-5 0 0-15,2 0 0 16,6 0 0-16,3 0-1 16,1 0 1-16,2 0 0 15,2 0 0-15,-1 0 0 16,-1 0 0-16,3 0 0 16,-1 0 1-16,5 2-1 15,0 2-1-15,4 0 0 16,1 2 1-16,2-1 1 15,4 1-1-15,-3 0 0 16,6-1 0-16,-1 2-1 0,-3 1 1 16,2 0-1-16,-4 1 0 15,0-2-7-15,-4 0 7 16,-4 0 0-16,1-1-6 16,-2 3 6-16,0-2 0 15,2-2 0-15,0 2 0 16,6-4 0-16,4 2 1 15,2-1-1-15,3 0 1 16,3 0 0-16,2-1 0 16,1 3-1-16,2-1 1 15,0 2 0-15,3-2 0 16,1 0 0-16,0 2 0 0,3-2-1 16,5-2 0-16,0-1 1 15,4 0-1-15,1-2 1 16,2 1 0-16,0-1 0 15,0 0 0-15,0 0 0 16,0 0 0-16,0 0 0 16,0 0-1-16,0 0-8 15,0 0-15-15,0 0-35 16,0 0-31-16,0 0-25 16,2 4-60-16,15 5-88 15,-3-1-11-15,4 1-238 0</inkml:trace>
  <inkml:trace contextRef="#ctx0" brushRef="#br1" timeOffset="244399.9655">13733 9058 201 0,'0'0'104'0,"0"0"-60"16,0 0 18-16,0 0-1 16,0 0-16-16,0 0-31 15,0-9-14-15,0 9-15 16,-3 11-60-16,-3 2-52 0</inkml:trace>
  <inkml:trace contextRef="#ctx0" brushRef="#br1" timeOffset="244838.6671">13380 12862 307 0,'0'0'29'0,"0"0"-29"16,0 0-22-16,0 0 21 15,0 0-7-15,0 0-76 16,0 0-137-16</inkml:trace>
  <inkml:trace contextRef="#ctx0" brushRef="#br1" timeOffset="248346.6256">11339 11911 825 0,'0'0'39'0,"0"0"-18"15,0 0 4-15,0 0 46 16,0 0-9-16,0 0-45 15,0 0-10-15,-37 97 25 16,37 12 32-16,-2 24-3 16,1 14 5-16,-4 10 2 15,-3-2-7-15,-3 7-8 16,0-7 0-16,0-9-11 16,0-9-4-16,1-11 0 15,2-10-15-15,-2-10 2 16,4-6-6-16,-3-11-4 15,2-18-9-15,-1-16-5 16,2-15 9-16,-1-2-8 16,0 2 4-16,2 7-5 0,-3 3 0 15,4-5 8-15,1-5-8 16,3-8 5-16,0-6-6 16,0-6 1-16,0-6 1 15,12-3 0-15,1-4-1 16,8-1 6-16,6-3-5 15,7-3 12-15,10 0 4 16,5 0 1-16,10-9-2 16,7-4-5-16,15-1 0 15,15-3-3-15,18 0-8 16,1 0 8-16,-9-1-8 16,-23 4 0-16,-25 0 9 15,-11 5-9-15,-3-1 1 0,11 0 8 16,11-3 3-1,19-1 3-15,15 5-6 0,18 1 1 16,4 5 5-16,-3 3 12 16,-2 0-10-16,-11 0 3 15,5 5-6-15,-4 3 1 16,-3-5-7-16,-7-1-8 16,1-2 12-16,-2 0-7 15,4 0 2-15,-9-8 5 16,-3-2 3-16,-3-1-4 0,-3 3-6 15,0-4 3 1,0 1 0-16,5 1 2 0,-13 0 7 16,-10 3 3-1,-14 2-8-15,-1 0-1 0,9-2-5 16,21 0 1 0,21-3-2-16,9-2 1 0,3 1 0 15,-11-2 4-15,-10 0 2 16,-10-1-4-16,1 2-8 15,5-1 0-15,0 2 5 16,-2 2-4-16,-1 0 4 16,-1 2-5-16,-4-1 5 15,2 0 0-15,2-2-6 16,7-2 2-16,7 0 0 16,6 1 0-16,2-3 20 0,-1 3-10 15,-3 0-11-15,-3 0 0 16,-18 1 0-16,-15 3-1 15,-17-1 1-15,-7 2-1 16,6-2 1-16,6-2-1 16,5-2 2-16,-1 2-1 15,-3 0 0-15,1 1 0 16,2-1 0-16,-1 0 0 16,3 2 0-16,-1 0-1 15,3-2 0-15,14 0 1 16,27-2-1-16,28-4 11 15,10-2 20-15,-7 1-21 16,-18-1-9-16,-18 3 1 16,-17 3-1-16,-18 3 0 15,-18 3 0-15,-8-1 0 0,2 2 0 16,-4-2 0-16,-5 2 5 16,-10-1-5-16,-9 0 0 15,-3-2 5-15,-2-1-5 16,1-5 5-16,-1-4-5 15,-1-3 1-15,2-6-1 16,0-2 0-16,0-3 0 16,-3-3-1-16,1-3 0 15,-3-5 0-15,1 0 0 16,0-6-1-16,-2-4-5 16,0-2 5-16,0-1-1 15,0-2 1-15,0-2 1 16,0-1-1-16,0-3 0 15,0 0-5-15,0 1 5 0,0 1-5 16,0 0 6-16,0 2-1 16,0-1-5-16,-9 3-2 15,-3 5-9-15,-6 5 9 16,-1 7 7-16,-4 6-17 16,-1 7 8-16,-3 3 7 15,-2 4 2-15,-5 5-5 16,0 0 4-16,-2 2 1 15,-5 1 0-15,-1 1 0 16,-2 2-5-16,-1 0 5 16,-1 3 1-16,-1 1-1 15,-2 1 0-15,0 1 0 0,-5-1-11 16,-3 1 10-16,-1 0 1 16,-3-1-6-16,-2 0 0 15,1 0 1-15,-1 0 6 16,-1-1 0-16,1 0 0 15,1 2 0-15,-2-1 1 16,2 0-1-16,-3 2 0 16,-1-1-1-16,-2 0 0 15,-2 2 1-15,-1-3 0 16,-2 3 0-16,1 0 0 16,-2 1 0-16,-1 1 0 15,-2 0-1-15,2 0 1 0,-1-2 1 16,5 0 0-1,-2-1 0-15,4-3-1 0,1 2 1 16,2-3-1-16,1 2 0 16,-1 1-1-16,1-3 0 15,1 1 1-15,-1 0-1 16,3 1 1-16,0-2-1 16,-1 0 1-16,2-1-6 15,-2 2 6-15,2-2 0 16,0 0 0-16,1 3-1 15,1-2 0-15,2 4 0 16,-1 0 0-16,-2 0 1 16,-1-4-2-16,0 1-4 15,-4-1-1-15,3-2 6 16,-1 1 1-16,2-1-1 0,5 0 1 16,-1 3-6-16,5 0 5 15,2 1 0-15,-1 2 1 16,3 0-1-16,-2-2 1 15,0-1 0-15,-4 3-1 16,3-5 1-16,-1 2 0 16,4 0-1-16,2-3 0 15,1 2 2-15,2-1-1 16,1-1 7-16,-1 1-7 16,1 0 0-16,-2 3 0 15,-1-2 0-15,-3 2 0 16,3 1-1-16,-2-3 1 15,3 1-1-15,0 1 1 16,2 1-1-16,1-3 1 0,-2 2 0 16,1 1-1-16,-3 1 1 15,-2 2-1-15,-4 1-5 16,-2 0-6-16,-1 0 2 16,-3 0 9-16,2 0 0 15,0 0 0-15,4 0 0 16,0 0 1-16,2 0-1 15,3 0 0-15,0 3 1 16,1 1-1-16,0 0 0 16,0 0 1-16,-2 1-1 15,-2-1-1-15,1-2 1 0,-3 0 0 16,3-2 0-16,-3 1-5 16,0 1 6-16,2-1 0 15,-2 2 0-15,0 1-1 16,1 2 0-16,-3 0-9 15,-2 4 8-15,0 0-4 16,-2 1 5-16,7 2 0 16,0 2 0-16,5 1 0 15,-1 1 0-15,4 3 0 16,-1-3 1-16,1 2-1 16,2-1-1-16,-2 1 1 15,2-1 1-15,-1 0 0 16,0-1-1-16,1 2 1 15,5-5 0-15,2 4-1 16,1-1 0-16,2-2 1 0,3 2-1 16,0 0 1-1,2 0-1-15,-1 0 1 0,3 1-1 16,0-1 1-16,2 0 0 16,1 2 0-16,4-1 0 15,0 2 0-15,1 1-1 16,0 3 0-16,2 2 1 15,-2 1-1-15,4 3-2 16,2 1 3-16,1 2-6 16,5 1 5-16,3-1-9 15,0 4-92-15,31 7-119 16,2-10-303-16,2-15-541 0</inkml:trace>
  <inkml:trace contextRef="#ctx0" brushRef="#br1" timeOffset="258950.2995">13734 12351 662 0,'0'0'101'15,"0"0"-21"-15,0 0 48 16,0 0 13-16,0 0-5 16,-81-31-28-16,66 27-38 15,-3 1-9-15,0 2 4 16,-6 1-24-16,-4 0-12 0,-2 0-7 15,-3 1 6-15,-1 8 11 16,-5 2-11-16,2 2-9 16,-2 0-3-16,-3 3 3 15,0 2-7-15,0 1-1 16,0 0 0-16,1 1-1 16,4 1 4-16,1 1 3 15,0-1 3-15,5 1 2 16,0 0-7-16,1 0 1 15,2 1 0-15,6-2 0 16,0 3-1-16,0 0-5 16,2 3 2-16,0 2-3 15,-1 1 8-15,4 0-1 0,-1 0-3 16,5 1 0 0,0-1-4-16,4 3-1 15,4 1-1-15,3 2-6 0,2 0 1 16,0 2 4-16,3 0-5 15,8 1 6-15,1-1-1 16,0 0 1-16,3-1-6 16,1-1 5-16,2-2 1 15,-1 1-5-15,5-4-1 16,2-1 9-16,0-3-4 16,6 2-5-16,-1-2 7 15,4-1-7-15,1-3 0 16,1 0 6-16,0-3 0 0,0-1-5 15,-1-2 4 1,1-3-5-16,-1-1 5 0,-3-4-4 16,-1-1 4-1,-3-4-5-15,-2-1 6 0,-1-2 2 16,-2-1 2 0,-1 0 0-16,2 0 0 0,0-3-2 15,0-3 3-15,1-3-4 16,-2 1 3-16,0-2-4 15,-1-1 2-15,-1 2 0 16,-1-2-2-16,2-1 4 16,0-1-2-16,0 0-2 15,1-2-6-15,-1 1 7 16,0-2-2-16,0-1 0 0,-6 2 4 16,2 0-2-16,-4-2 0 15,0 5 0-15,-4-5 7 16,-2 0-2-16,1-2 2 15,1-3-8-15,-3-4 1 16,1-2-2-16,1-2-5 16,-1 2 0-16,-1 1 1 15,0 1 4-15,-2 3-5 16,1-2 11-16,1 3-11 16,-3-2 10-16,1-2-4 15,-1 1-6-15,2 0 7 16,-1-1-7-16,1-1 0 15,-2 3 0-15,0-3 5 16,-3-1-4-16,0 0 4 16,0 0-5-16,0 0 0 0,0-2 8 15,-3 1-3-15,-3-1-5 16,-2 4 0-16,1 0 7 16,-2 2-7-16,1 2 5 15,1 2-5-15,-1-1 5 16,0 1-5-16,-1 3 0 15,0-2 0-15,-3 2 1 16,0 0-1-16,-2 0 7 16,-2 0-7-16,2 3 0 15,0-1 0-15,0 2 0 16,1 2 0-16,1 1 0 16,0 2 0-16,2-1-1 15,-1 2 1-15,1 2 0 0,-1-2-1 16,1 3 0-1,-3 1 1-15,2 1-1 0,0 1 0 16,1-1 0-16,0 0 0 16,3 2-1-16,-3 0 0 15,1 0 1-15,-3 0-2 16,-1 0 1-16,-2 0-1 16,-1 5 1-16,2 0-5 15,-1-1 5-15,5 1-7 16,1 0-7-16,2-3-10 15,2-1-18-15,4 1-19 16,-1-1-7-16,2 1-42 0,0 2-73 16,0 9-84-16,0 1-99 15,2-2-168-15</inkml:trace>
  <inkml:trace contextRef="#ctx0" brushRef="#br1" timeOffset="260805.1795">14777 13596 1031 0,'0'0'156'0,"0"0"-72"15,0 0-39-15,0 0 0 16,0 0 28-16,0 0 34 16,109-21-5-16,-10 5-16 15,39-6-1-15,19-3-6 16,12-1-4-16,-7-1-16 15,-16 6-9-15,-5-1-11 16,-9-2-11-16,-11 2-8 0,-13 1-2 16,-24 4-5-1,-21 2 2-15,-19 5-5 16,-12 3-9-16,0-2-1 16,2 1 1-16,-6-1-1 0,-10 3 1 15,-7 4 0-15,-6 0-1 16,-3 2-11-16,-2 0-36 15,0 0-64-15,0 2-70 16,-27 20-38-16,-1-1-104 16,-7 2-210-16</inkml:trace>
  <inkml:trace contextRef="#ctx0" brushRef="#br1" timeOffset="261166.338">15193 13927 1007 0,'0'0'166'0,"0"0"-104"15,0 0-50-15,0 0 28 16,0 0 121-16,108-33-5 15,-1-6-19-15,55-20-25 16,30-10-3-16,15-4-14 16,-7 4-14-16,-25 16-15 0,-14 9-16 15,-15 6-14-15,-27 7-18 16,-28 9-2-16,-28 6-6 16,-23 7 1-16,-13 3-10 15,-5 0 0-15,-5 4-1 16,-4-1-9-16,-10 3-70 15,-6 9-111-15,-15 10-168 16,-11 0-483-16</inkml:trace>
  <inkml:trace contextRef="#ctx0" brushRef="#br1" timeOffset="268871.4397">3163 7018 392 0,'0'0'124'16,"0"0"-51"-16,0 0-21 15,0 0 55-15,0 0 6 16,0 0-21-16,-65-16-7 16,53 16-22-16,-3 7-16 15,-1 7 16-15,-3 5-13 0,1 6-5 16,0 3-1-1,0 1-2-15,3 4-9 0,3 0 3 16,0 1-5-16,6 2-9 16,0-1 2-16,3 1-5 15,2-1-4-15,-1-1 4 16,2 5-5-16,-1 0 4 16,1 2-2-16,0-1 3 15,0 0-3-15,0 1 0 16,1-3-6-16,6-1-7 15,4 0 3-15,4-1-5 16,0 0 0-16,3-3 0 16,0-1 8-16,0-2-8 15,-2-4-1-15,2-1 0 16,-2-3 0-16,-2-1 1 0,4-2 0 16,-3-4 0-16,-2-1 0 15,2-1 0-15,1-2 1 16,1 1-1-16,1-2 0 15,2 1 0-15,-1-1 0 16,0 0-1-16,-4-2 1 16,1-1 0-16,-5-3-1 15,2-1 2-15,-7-2-1 16,0-1 7-16,-1 0-1 16,1 0 8-16,-1 0 17 15,1-4 9-15,0-4-3 16,1-2-7-16,1-1-7 15,1 0-12-15,-1 1-6 0,-1 1 1 16,0 1-7 0,-1 3 0-16,2 1 1 0,-2-3-1 15,2 1 1-15,0 2-1 16,-2 1 0-16,0-2 0 16,2 0 0-16,-2 3-1 15,1-1 1-15,-1 0-1 16,1 2 0-16,0-1 0 15,0 2 1-15,-3-1-1 16,1 1 0-16,-2-2 1 16,3 1 0-16,1 0 0 15,-1-2 1-15,-1 0-1 16,4 0 1-16,-3-1 0 16,0 0 0-16,3-1 0 0,-3 1 0 15,-2 3-1 1,1-1 1-16,-4-1-1 0,3 3 0 15,-1-3 0-15,0 2 1 16,0-2-1-16,-2 2 1 16,3-2 0-16,-1 2 1 15,-3-1-1-15,3-1 5 16,0-2 5-16,-1-1 11 16,-1 0 4-16,1-2 1 15,-2-1-4-15,2-4-8 16,-2-1-3-16,0 0-3 15,0 0 5-15,0-1-2 16,0-2 1-16,0 1-5 0,-4-2 1 16,-2-2-3-16,0-1 1 15,1-1-6-15,-1-1 5 16,-2-1 0-16,2 1-5 16,0 2 1-16,-2 1 5 15,1-1 2-15,4 1-8 16,-3 0 1-16,1 1-1 15,-1 0 0-15,0 0-1 16,-1-1 2-16,1-2-1 16,-3-1 1-16,1-1-1 15,0 1 0-15,-1-4 0 16,0 4-1-16,0-2 1 16,-2-2 0-16,2 4 0 0,-2-4 7 15,-3 1-1 1,2-3-7-16,-1 1 6 0,-1-1 3 15,0 3-8-15,1 1 7 16,0 2 5-16,1 2-3 16,0 1-4-16,-3 3 2 15,3 1-1-15,-1 3 2 16,2 0 0-16,1 3 1 16,-2 3-2-16,0 0-1 15,2 3-6-15,-1 0 0 16,-3 0 0-16,-3 4 0 15,-2 0 0-15,-1 0-1 16,-2 0 0-16,-2 0 0 16,4 8-1-16,-2-2 1 0,3 5 0 15,-1 2-8-15,1 7-4 16,-3 4-36-16,-1 13-46 16,-14 31-99-16,9-9-107 15,2-6-423-15</inkml:trace>
  <inkml:trace contextRef="#ctx0" brushRef="#br1" timeOffset="275923.4863">10446 17137 33 0,'0'0'93'0,"0"0"-53"0,0 0 2 16,0 0 30-16,0 0 3 16,0 0-20-16,-15-48-6 15,15 40 4-15,-3 1-5 16,1 2 2-16,1 1 17 16,-3-1-5-16,3 2-6 15,0 0 5-15,-1 1 1 16,-1-2-3-16,-1 4 6 15,1-3-10-15,-1 1-10 16,1 1-6-16,-3-1-3 16,-1 2 3-16,0 0-8 15,-2 0-2-15,-1 0 7 16,2 0-3-16,-2 0-1 0,1 0 0 16,-2 0 0-16,1 0-11 15,1 5-5-15,1-2 5 16,0 2-5-16,0-1-3 15,1 1-12-15,-1 0 1 16,1 1 4-16,-1 0-5 16,1 1 9-16,-1 1-2 15,0 1 0-15,-1 0 5 16,1-1-2-16,-2 1-3 16,5-1 3-16,-2 1-1 15,1 1-3-15,-2 0 0 16,1 0-1-16,0 1-4 15,0 0 5-15,1 1-6 16,-2-1 5-16,2 0-5 16,0 1 0-16,1 2 1 0,-1-4-1 15,0 2 0-15,2-1 6 16,1 0-6-16,-2 1 0 16,2 2 0-16,0 1 0 15,0 2 0-15,0-3 0 16,0 3 8-16,0-2-3 15,1 2-5-15,2-3 1 16,0 1-1-16,0-1 12 16,0 1-12-16,0-3 5 15,0 4-6-15,0-2 2 16,5 2 0-16,0-1 6 16,1 1-7-16,-2-2 0 0,2-2 1 15,0 1-2 1,0-1 2-16,0 1-1 0,0 1 0 15,2-2 1 1,-1 2-1-16,0 0 0 0,-1 2 0 16,2-2 1-16,1 1-1 15,-3 4 0-15,1-2 0 16,-1 0-1-16,0 4 0 16,1-4 0-16,-2 3 0 15,0 1 1-15,-1-3-1 16,1-2 0-16,-1 0 0 15,2-3 0-15,-2 0 0 16,1 1 1-16,1-4-1 0,0 5 0 16,3-1 1-1,-3 0-1-15,3 1 0 0,-2-1 0 16,2 1 1-16,-1-2 0 16,-2 0-1-16,1-1 1 15,0-2-1-15,-1 0 0 16,-1-3 0-16,1 2 0 15,0-4 0-15,1 4 1 16,1-5-1-16,-1 1 1 16,2 0-1-16,1 0 0 15,0-2 0-15,-1 0 0 16,2 1 0-16,0 0 1 16,-2-1-1-16,3-2 0 0,-3-1 1 15,1 0-1-15,3 0 0 16,0-1 0-16,0-9 0 15,-1 0 0-15,0-2 2 16,3-5 0-16,-2-3-1 16,0-1 0-16,0-3 0 15,0-1 0-15,-4-4 0 16,0 0 0-16,0-5 0 16,-2 4-1-16,-1-3-1 15,-2 1 1-15,-2 1-1 16,0-2 0-16,-2 1 1 15,0 1 0-15,0-1 0 16,-4-2 0-16,-1 0 0 16,-3-2 0-16,0 0 0 0,1 0 0 15,0-1 0-15,1 1 0 16,-4 2 0-16,5 3 0 16,-1 1 0-16,1 2 0 15,-1 2 0-15,-2 2 0 16,3-1 0-16,-1 2 1 15,-2 0 0-15,1-2-1 16,-2 1 1-16,2 3 0 16,-2 1 5-16,0 3-5 15,-1 2 1-15,2 1 4 16,0 4-4-16,-2 0-1 16,1 2 6-16,0 3 2 15,-1-2-8-15,-2 1 0 16,-1 1 0-16,-1 0 0 15,0 1 5-15,0 1-6 0,0 2 0 16,1 1 0 0,1 0 0-16,-1 0 0 0,2 4 0 15,-1 1-1-15,0 4-1 16,0-1 1-16,1 1 1 16,1 0-1-16,1-3 0 15,5 0-5-15,-3-3-13 16,7 0-16-16,0-1-41 15,0 3-65-15,0 5-112 16,5-1-25-16,3-2-90 0</inkml:trace>
  <inkml:trace contextRef="#ctx0" brushRef="#br1" timeOffset="280601.0583">21049 16981 884 0,'0'0'124'16,"0"0"-98"-16,0 0-16 16,0 0 93-16,0 0 8 15,0 0-31-15,-58-31-5 16,48 25-11-16,-2-1-8 0,-2 1 0 16,-2-1-6-1,-1 2-15-15,-5-1 1 16,-3 2-4-16,-3 2-4 0,-2 0 3 15,-1 2 4-15,-2 0-7 16,-3 2-1-16,-5 7-7 16,-2 4-4-16,-2 4-3 15,-1 1 7-15,3 5-1 16,-2-3-2-16,5 6-4 16,3-3 3-16,0 2-6 15,5 0 4-15,1-2-3 16,4 0-4-16,3 3-6 15,0-3 0-15,4 0 1 16,1 1 5-16,2-4-6 16,3 0 0-16,-1 0-1 0,3 2 6 15,-1 0-5-15,2 0 5 16,-1 0-5-16,-1 2 1 16,1 0 5-16,0 1-1 15,3 4-5-15,0 2 8 16,2 1-1-16,0 3-6 15,2 0 7-15,3 2 3 16,1 0-11-16,1-1 11 16,0 3-11-16,1-3 6 15,10 1-7-15,4 0 1 16,1-2 0-16,4-2 1 16,2-4 5-16,3-1-6 15,5-1-1-15,1 1 2 0,4-3-2 16,1 0 1-1,3-4 2-15,2-2-3 0,1 0 6 16,4-2-5 0,0-6 0-16,2 1 0 0,-2-5 0 15,0-2 5-15,-4-1-5 16,-1-4 0-16,-4 0 7 16,-3 0-1-16,-4-9 0 15,3-1-5-15,-3-4 8 16,-3 2-1-16,3-8-8 15,-1-1 11-15,1-5 0 16,1-4 3-16,-1-2 0 16,1-4-5-16,1 1-1 0,-2-3-3 15,-2-2 1-15,0 1 2 16,-2-4-7-16,-1 3 8 16,-4-3 0-16,0 2-8 15,-3 0 5-15,-4 0-5 16,-3-1 5-16,-2-1-1 15,-1 2-4-15,-3-2 5 16,-2 4-6-16,-1 0 6 16,-2 3 5-16,0 0-6 15,0 1 8-15,0 0-1 16,-6-2 3-16,-4 1-8 16,-1-1 5-16,-2 2-3 0,-1-1-1 15,-2 5 0 1,-1 2-1-16,-2 3-2 0,0 4 0 15,-4 3 4-15,-2 0 0 16,0 3-8-16,-4 2 7 16,2 2 1-16,-3 1-8 15,0 5 4-15,-1-2-5 16,-3 4 7-16,0 2-8 16,1 2 1-16,-1 0-1 15,-1 0 1-15,2 2-1 16,2 6 1-16,0 2-1 15,-2 4 0-15,3 0-1 16,2 3-5-16,1 3 6 16,3 1-6-16,5-1-34 15,2 0-49-15,7 0-37 0,8-5-96 16,2-3-313-16,0-12-774 0</inkml:trace>
  <inkml:trace contextRef="#ctx0" brushRef="#br1" timeOffset="301195.5304">5792 2631 1094 0,'0'0'183'16,"0"0"26"-16,0 0-60 16,0 0-121-16,0 0-16 0,0 0-8 15,30 121 34 1,4-54-12-16,6 5-11 0,-4-10-6 15,3 8-9-15,-6-6 1 16,1-3-1-16,-4 7-111 16,-8-15-208-16,-8-17-225 0</inkml:trace>
  <inkml:trace contextRef="#ctx0" brushRef="#br1" timeOffset="301416.0156">5692 2623 441 0,'0'0'536'0,"-27"-114"-405"16,27 80 40-16,7-6-51 16,18-3-47-16,6 2-24 15,8 6-17-15,5 9-16 0,1 13-14 16,1 13-1-16,-5 3-1 16,-8 25-7-16,-11 24-2 15,-11 26 4-15,-11 29 5 16,-26 15 0-16,-16-7-74 15,2-22-118-15,12-37-88 16,13-28-213-16</inkml:trace>
  <inkml:trace contextRef="#ctx0" brushRef="#br1" timeOffset="301665.0276">6455 2135 1245 0,'0'0'206'16,"0"0"-117"-1,-30 126 46-15,14-56 7 0,2-2-3 16,12-6-51-16,2-9-35 16,15 6-30-16,11 8-14 15,12-6-9-15,10-10-6 16,7-18 0-16,16-20-52 15,30-34-82-15,-19-21-151 16,-11-11-424-16</inkml:trace>
  <inkml:trace contextRef="#ctx0" brushRef="#br1" timeOffset="302012.8103">6742 2218 1020 0,'0'0'138'0,"0"0"-71"16,0 0-35-16,0 0-16 16,94-70 13-16,-49 41-3 15,9 2-6-15,-4 2-1 16,-8 6-6-16,-11 8-7 16,-11 8-6-16,-11 3-9 15,-8 6 9-15,-1 17 18 16,-10 13 88-16,-16 10 17 15,-5 7-5-15,0 1-2 0,2-4-25 16,10-3-21-16,10-9-34 16,9-6-22-16,0-8-14 15,11-5-1-15,14-6 0 16,9-7 1-16,11-6 0 16,5-10 0-16,9-20-13 15,21-38-155-15,-14 5-197 16,-15-3-427-16</inkml:trace>
  <inkml:trace contextRef="#ctx0" brushRef="#br1" timeOffset="302220.9023">7361 1697 720 0,'0'0'532'0,"0"0"-390"15,0 0-87-15,0 0 35 16,0 86 62-16,11-34 8 15,5 16-51-15,1 22-1 16,0 21-33-16,-3 4-42 16,-2-17-19-16,-6-26-13 15,-2-30-1-15,8-4-133 16,0-9-154-16,-1-13-345 0</inkml:trace>
  <inkml:trace contextRef="#ctx0" brushRef="#br1" timeOffset="302443.7306">7755 1845 1068 0,'0'0'142'16,"0"0"35"-16,19 85-25 15,-5-39-25-15,2 7-26 16,1 0-37-16,2 0-41 15,-4 0-11-15,0-4-12 16,-6-8-30-16,-9-8-130 16,0-12-222-16,-2-12-583 0</inkml:trace>
  <inkml:trace contextRef="#ctx0" brushRef="#br1" timeOffset="302631.9755">7576 1918 339 0,'0'0'693'0,"0"0"-620"16,96 0 85-16,-38 4-19 15,12 4-34-15,6 4-43 16,-12 2-14-16,12 6-18 16,-4 2-20-16,-2 0-10 15,16-11-81-15,-18-3-253 16,-13-8-427-16</inkml:trace>
  <inkml:trace contextRef="#ctx0" brushRef="#br1" timeOffset="302900.1204">8025 1146 863 0,'86'14'141'0,"22"25"86"16,19 21-47-16,-2 18-30 16,-19 10-38-16,-14 8-4 15,-13 1-34-15,-22-8-18 16,-28-4-18-16,-22 1 15 16,-19 4-11-16,-42 9-1 0,-28 6-5 15,-25 8-19-15,-21-4-17 16,23-27-145-16,17-26-377 0</inkml:trace>
  <inkml:trace contextRef="#ctx0" brushRef="#br1" timeOffset="308581.5754">7937 1576 113 0,'0'0'138'0,"0"0"8"16,0 0-16-16,0 0-26 16,0 0-8-16,-39-48-2 15,29 41-4-15,2 1 15 16,-1 0 4-16,-1 1-28 15,0 2 0-15,2 0 7 16,0 0-17-16,0 3-8 16,2 0-2-16,1 0-26 15,2 0-3-15,0 0-3 0,2 0-10 16,-1 11-19-16,2 13-1 16,0 13-1-16,0 9 2 15,6 7 0-15,2 3 3 16,5 2-2-16,-4-3 1 15,-1 5-1-15,-1-1 1 16,-1 4-2-16,-2-4 0 16,-2-3-89-16,-1-1-131 15,-1-15-95-15,0-13-222 0</inkml:trace>
  <inkml:trace contextRef="#ctx0" brushRef="#br1" timeOffset="308933.1198">7527 1831 734 0,'0'0'192'0,"0"0"-90"16,0 0-63-16,0 0-39 15,0 0 6-15,0 0 43 16,121 53 29-16,-30-24 37 16,27 4-28-16,8 2-29 15,-5-2-16-15,-14-1-17 16,-28-4-12-16,-16-4-2 16,-20-3-10-16,-7-2-1 0,-1 3 1 15,-4 2 0-15,3 2 1 16,-14-6-2-16,-8-3 0 15,-4-5-38-15,-6-3-80 16,-2-8-55-16,-11-1-84 16,-8 0-528-16</inkml:trace>
  <inkml:trace contextRef="#ctx0" brushRef="#br1" timeOffset="313685.5481">7016 1858 317 0,'0'0'183'15,"0"0"-124"-15,0 0-11 16,0 0 7-16,-92-10-2 15,62 10-30-15,-5 4-1 16,-4 8 7-16,-5 5 4 16,-3 8-1-16,-4 3-9 15,2 5 19-15,-2 6 30 16,3 3 12-16,4 8-19 16,6 4-19-16,10 2-11 15,9 5 0-15,11 4 55 16,8 10-44-16,9 17-10 15,23 10 12-15,8 5 2 16,0-17 18-16,-4-22-33 0,-6-24-15 16,1-8-6-16,9 4-13 15,5 3 5-15,10-3-5 16,-1-7-1-16,-2-9 1 16,2-10-1-16,-2-7 2 15,1-7 12-15,-3 0-6 16,-1-11-1-16,-2-11 12 15,-6-10 32-15,-1-7-1 16,-1-8-15-16,1-14-12 16,-7-1 2-16,-3-3-3 15,-5-2-12-15,-10 6 8 16,3-7-8-16,-6 2 3 16,-4 2-5-16,-5 1-2 0,-3 2 0 15,0-1-6-15,-3 2 1 16,-8 3 12-16,-5 2-12 15,-1 2 12 1,-3 5-6-16,-4 6 5 0,-2 5 1 16,-2 3-2-16,-2 6 5 15,-2 2-6-15,-4 6 2 16,-3 3-5-16,-6 6-6 16,-6 6 0-16,-5 5-1 15,-4 0 1-15,-5 9-1 16,2 15 0-16,-4 5 0 15,2 12 0-15,-2 7-15 16,-3 19-79-16,-3 31-68 16,15-14-120-16,9-12-333 0</inkml:trace>
  <inkml:trace contextRef="#ctx0" brushRef="#br1" timeOffset="317665.4248">19606 12230 880 0,'0'0'174'0,"0"0"-118"15,0 0-37-15,0 0 22 16,0 0 35-16,0 0 11 16,3-68 2-16,10 66-30 15,2 2-22-15,3 0 2 16,0 12 7-16,0 9 4 15,-4 10-5-15,-2 9 22 16,-5 6-8-16,-6 2-10 16,-1 3 1-16,0 0-13 15,-3-5-11-15,-2-4-2 16,4-7 0-16,1-8-9 16,0-5-14-16,6-7 5 0,7-6-6 15,2-8 0-15,5-1-6 16,1-6-10-16,1-13-7 15,2-6 0-15,-3-3-5 16,-3-1 7-16,-4 4 11 16,-6 8 9-16,0 6 1 15,-6 9 0-15,2 2 9 16,0 11 3-16,2 16 20 16,0 13 9-16,6 10 13 15,0 9-4-15,0 2 2 16,2 1-10-16,1-3-8 0,1-6-4 15,1-4-5-15,0-6-1 16,-2-6-8-16,-2-5-4 16,-3-6-5-16,-2-7-1 15,-3-5 2-15,-4-3 1 16,-1-2 4-16,0-1 12 16,-12 3 9-16,-16 4-5 15,-30 11-18-15,-44 15-11 16,-68 26-24-16,-54 17-43 15,-43 15-100-15,51-23-165 16,37-12-377-16</inkml:trace>
  <inkml:trace contextRef="#ctx0" brushRef="#br1" timeOffset="545069.1869">8723 7887 58 0,'0'0'30'0,"48"96"2"16,-11-39 3-16,5-2-1 16,5-7-18-16,4-4 20 15,6-7-16-15,0-11 31 16,2-6-14-16,1-8-18 15,-2-9-7-15,-1-3-4 16,-7-9 1-16,0-13 10 0,-7-4-2 16,0-6 0-16,-4-6 2 15,-5 0 6-15,-2-4-14 16,-5-1 9-16,-4 0-1 16,-5 0-7-16,-5-3 1 15,0-1 8-15,-5-2 14 16,0-3-22-16,-3-1 0 15,-2-1-6-15,-2 2 23 16,-1-2 32-16,0 4 8 16,0 2-8-16,-3-1-3 15,-8 4-14-15,-5-1-10 16,0-2-12-16,-7 2 1 16,-3 1-18-16,-3 4 3 15,-1 7-1-15,-1 5 0 0,-3 3-7 16,4 6 2-16,-1 5-3 15,1 4 0-15,0 4 1 16,0 2-1-16,0 3 0 16,-1 2-10-16,0 0 10 15,-1 4-7-15,1 11-11 16,0 2 18-16,1 3 0 16,1 2 1-16,6 2-1 15,0-2 7-15,7 1-6 16,2-4 5-16,7 0-5 15,2-4 0-15,5 0-1 0,0-5 0 16,0 3-30-16,18 1-53 16,-1-5-48-16,-4 0-89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43:58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2555 6561 464 0,'0'0'773'16,"0"0"-640"-16,0 0 0 16,0 0-1-16,0 0-20 0,0 0-14 15,9-70-33 1,18 49-30-16,12-4-18 0,10-6-9 16,12-1-7-16,5-2 6 15,1 0-6-15,-4 3-1 16,-10 5-62-16,-10 3-99 15,-14 7-172-15,-17 6-210 0</inkml:trace>
  <inkml:trace contextRef="#ctx0" brushRef="#br0" timeOffset="216.1397">2329 6777 1114 0,'0'0'127'15,"0"0"-112"-15,0 0-14 0,0 0 23 16,0 0 42-16,0 0 52 16,0 0 13-16,125-23-40 15,-40-28-44-15,-3-3-29 16,-1 2-10-16,-10 1-8 16,-17 8-78-16,14-32-133 15,-8 10-143-15,-21 4-418 0</inkml:trace>
  <inkml:trace contextRef="#ctx0" brushRef="#br0" timeOffset="561.1291">2693 6026 1144 0,'0'0'129'0,"0"0"-76"15,0 0-31-15,0 0-21 0,0 0 26 16,0 0 94-16,85 44 26 15,-31-35-9-15,12-4-31 16,6-2-28-16,1-3-24 16,2 0-7-16,-8 0-6 15,-6 0-17-15,-12 0-11 16,-13 5-7-16,-15 9-6 16,-18 8 11-16,-9 24 27 15,-51 31 43-15,-46 39 1 16,-31 28-16-16,-24 8-21 15,1-1-12-15,19-15-13 16,16-7-12-16,30-15-7 0,31-22-2 16,28-32 0-16,21-19-3 15,12-10-92 1,42 2-127-16,4-8-256 0,2-13-489 0</inkml:trace>
  <inkml:trace contextRef="#ctx0" brushRef="#br0" timeOffset="18539.8286">12328 5068 95 0,'0'0'44'0,"0"0"-13"16,0 0 24-16,0 0-13 0,37-40-13 15,-28 29-2-15,2 0 4 16,1 0 8-16,-2-1-2 16,2-2 22-16,-3 1-4 15,-3-1 0-15,-1 4 3 16,-2 1 12-16,-2 0 31 15,-1 6 16-15,0-2-11 16,0 2-21-16,0 0-1 16,-9 2-17-16,-3 0-16 15,-4 1-9-15,-5 0-8 16,-2 6-10-16,-3 10 2 16,-3 6-4-16,-1 7 5 15,-1 6 2-15,3 4-3 0,1 0-4 16,3 1-1-1,5 1-4-15,5-1 5 0,5 4-10 16,5 4-1 0,4 4 5-16,0 5 3 0,0 1-1 15,10 3-1-15,5-1 1 16,2-1-8-16,3 1 5 16,3-1-2-16,-1-1-4 15,2-1-9-15,1 2 2 16,1-1 0-16,0 2 4 15,0-4-5-15,1-2 0 16,1-4 0-16,1-6 0 0,-3-4 5 16,1-3-5-1,0-3 1-15,-2-4-1 0,-2 0 0 16,-1-4 1-16,-1-3-1 16,-4-4-1-16,-1-4 1 15,-4-5 0-15,0-2-1 16,-3-7 2-16,1-1 5 15,2 0-4-15,3 0 10 16,4-9 19-16,5-3-2 16,3-6-10-16,0 3-14 15,1-1 1-15,4 4-6 16,-2 1 7-16,5 0-7 16,-1 5 0-16,4 0 1 15,2 1 5-15,8 3-6 16,1 1 5-16,6 1 1 0,5 0 5 15,0 0-6-15,-2 0-5 16,0 0 5-16,-1 0-6 16,-2 0 2-16,-4 0-2 15,-1-2 1-15,-4-2 7 16,-1-4-7-16,-3-4 0 16,1-3 1-16,1-5-1 15,2-3 5-15,2-2-4 16,1-2-2-16,1 1 1 15,-2 0-1-15,1 2-1 16,-2 6 0-16,-1 2 1 16,-3 5-1-16,3 5 1 15,0 3 0-15,5 3-1 16,4 0 1-16,2 7 0 16,2 6 1-16,1 1 0 0,0 1 6 15,4-2-4-15,-3-1-2 16,0-4 1-16,-1 0 4 15,-2-5-5-15,-1-1 7 16,-5-2-7-16,0 0 6 16,-1 0-6-16,-3-10 5 15,0-1 0-15,0-2 0 16,-1 1-6-16,-3-1 1 16,-2 1 6-16,-2 3 7 15,0 0-4-15,-3 1-8 0,-1-1 6 16,-2 2-2-16,0-1 1 15,2-1 11 1,-2 1-9-16,0-1-8 0,-2-2 5 16,-1 4 1-16,-1-5-1 15,0 0 2-15,0-2 1 16,-3-3 5-16,0-3 0 16,1-6-4-16,-1-4 2 15,-2-11 0-15,0-6-1 16,1-20-5-16,-4-15-5 15,2-20 1-15,-6-2-1 16,-7 5 1-16,-8 10-2 16,-3 22 0-16,0 12 0 15,-14-8 0-15,-4 11 0 16,-2-1 0-16,-8-6 0 0,-3 14 0 16,-8-1 0-16,-7-3 1 15,-3 8-1-15,-2 7 1 16,0 5-1-16,-2 5 0 15,1 6-1-15,-3 2 1 16,-3 6 0-16,0 3-1 16,-1 3 0-16,-1 1 1 15,-1 1 0-15,-5 2-1 16,-14 0 1-16,-19 0 0 16,-16 0 0-16,-5 2-1 15,8 3-1-15,12-2 1 16,10-1-5-16,0-1 5 15,0-1-2-15,15 0 3 0,11 0-2 16,19 0 1-16,8-1 1 16,-4-9 0-16,-3-4 1 15,-2-3-1-15,4-3 7 16,4-5-7-16,4 1 0 16,3-2 1-16,0 3-1 15,1-2 0-15,0 6-1 16,-4 1 1-16,-2 3 0 15,-4 6-1-15,-8 4 0 16,-4 4-2-16,-8 1-3 16,-5 6 5-16,-2 8-5 15,0 4 5-15,1 1 0 16,6 3-1-16,7-3 2 16,8 1-1-16,3 1 0 15,5-1 0-15,1 1 0 0,3 1 0 16,-1-1 0-16,-2 4 0 15,-1-2 1-15,-1 0 0 16,-1 2-1-16,-1-3 1 16,0 0 0-16,0-1 0 15,1-2 0-15,2 0 0 16,2-1 0-16,4 1-1 16,3-1 1-16,1 2 0 15,4 2-1-15,0-1 0 16,-1 4 0-16,2 2 0 15,3-1 1-15,2 1-1 16,5 0-6-16,4-1-42 16,4 3-61-16,11 2-97 0,13-8-138 15,6-13-386-15</inkml:trace>
  <inkml:trace contextRef="#ctx0" brushRef="#br0" timeOffset="40060.2926">17565 3009 603 0,'0'0'138'0,"0"0"57"16,0 0-37-16,0-22 31 16,0 22-20-16,0 0-62 15,-3 5-60-15,0 21-38 16,-1 11 5-16,-2 12 41 15,1 9-1-15,2 1-23 16,2-5-9-16,1-2-12 16,0-9-1-16,0-12-7 15,0-7-1-15,3-10-1 16,0-11 1-16,0-3 8 16,-3-11 14-16,0-17-11 15,0-14-11-15,0-22 0 0,-5-19 0 16,-1 3-1-1,3 9 0-15,3 12 0 0,0 17 0 16,0 1 0 0,2 3 1-16,5 12-1 0,5 13-1 15,0 11-5-15,6 2-4 16,4 17 4-16,4 8 5 16,4 5 0-16,1 4 1 15,-3-2-1-15,-4 1 1 16,-3-4-1-16,-7-4 0 15,-6-8 1-15,-3-8 0 16,-2-6 0-16,-3-3 11 16,0-3 18-16,0-17 22 15,0-6-20-15,0-12-13 16,1-3 1-16,4-1-3 0,4 4-3 16,2 7-2-1,3 10-5-15,2 10-6 0,3 11 0 16,3 2-2-16,3 20 1 15,2 4-1-15,0 7 1 16,-1 0 1-16,0 1-1 16,-1 0 1-16,-1-3-25 15,0-2-79-15,6-7-86 16,-9-6-186-16,-3-13-239 0</inkml:trace>
  <inkml:trace contextRef="#ctx0" brushRef="#br0" timeOffset="40359.8619">18276 2544 909 0,'0'0'163'0,"0"0"17"0,0 0-120 16,0 0-15-16,0 0 101 15,6 116 11-15,1-34-46 16,-1-4-9-16,0-4-10 15,1-10-20-15,0-18-16 16,4 3-20-16,4 5-8 16,3-9-5-16,3-6-6 15,2-11-8-15,3-8-8 16,3-8 5-16,6-11 3 16,7-1-3-16,6-14-6 0,5-14-50 15,2-7-92-15,7-27-82 16,-11 11-151-16,-13 2-304 0</inkml:trace>
  <inkml:trace contextRef="#ctx0" brushRef="#br0" timeOffset="40597.9945">18839 2619 705 0,'0'0'175'16,"0"0"-23"-16,0 0 10 0,-28 87 77 15,21-36-39 1,6 5-57-16,1 0-36 16,0-4-35-16,9-8-18 0,7-3-23 15,6-5-20-15,2-7-9 16,6-4 4-16,5-11-6 16,5-8 0-16,2-6-65 15,19-22-86-15,-9-5-206 16,-11-5-275-16</inkml:trace>
  <inkml:trace contextRef="#ctx0" brushRef="#br0" timeOffset="40792.937">19073 2938 373 0,'0'0'619'0,"0"0"-556"0,0 0-37 15,0 0 34 1,0 0 28-16,0 0 61 0,0 0-30 15,51 25-48-15,-20-25-39 16,5 0-21-16,-1-12-11 16,9-18-39-16,-11 1-152 15,-8-4-158-15</inkml:trace>
  <inkml:trace contextRef="#ctx0" brushRef="#br0" timeOffset="40966.5423">18897 2514 899 0,'0'0'120'15,"0"0"-80"-15,102-36 30 16,-8 1 32-16,28-2-39 16,9 0-42-16,-16 4-21 15,-37 13-114-15,-43 2-820 0</inkml:trace>
  <inkml:trace contextRef="#ctx0" brushRef="#br0" timeOffset="50176.2423">2448 5771 929 0,'0'0'177'0,"0"0"-9"0,0 0 43 16,0 0-107-16,0 0 13 16,-9-108-72-16,15 47-22 15,6-27 4-15,3-17-20 16,-5 4 5-16,-5 22-3 16,-1 24 8-16,-4 22 23 15,0-4 12-15,0 6 10 16,0 1-4-16,-4 13-8 15,-1 8-1-15,1 9-12 16,1 8-37-16,-3 21-15 16,0 15 9-16,2 12 6 15,4 6 1-15,0 2 0 16,8-3 0-16,16-7 0 16,6-8-1-16,12-9-1 15,4-12-12-15,9-12-27 0,2-12-23 16,-5-1-18-16,-7-16 27 15,-8-7 23-15,-17-5 15 16,-11-1 10-16,-7 3 6 16,-2 3 0-16,0 4 34 15,-7 10 32-15,3 4 9 16,0 5-56-16,2 7-19 16,0 16-17-16,2 11 17 15,0 5 1-15,0 3 0 16,0 2 7-16,3-5-8 15,5-6 1-15,2-4 0 16,-4-9 0-16,0-6 0 16,-3-7 0-16,-3-6 7 15,0-1 9-15,0-1 2 0,0-20 6 16,0-7-11-16,0-9 8 16,0-5 19-16,0 3 0 15,6 6-2-15,3 9-15 16,3 14-16-16,4 10-8 15,5 0-9-15,6 20 9 16,1 8 0-16,-1 8 6 16,3 3-5-16,0 8-1 15,26 17-17-15,-5-10-135 16,4-12-395-16</inkml:trace>
  <inkml:trace contextRef="#ctx0" brushRef="#br0" timeOffset="51707.6607">6630 6017 791 0,'0'0'221'15,"0"0"-24"-15,0 0 16 0,0 0 11 16,0 0-72 0,0 0-86-16,8-76-17 0,-2 33-18 15,-4-8-10-15,6-17-1 16,-5-23-8-16,-1-21 1 15,-2-2-5-15,0 24 10 16,0 29 3-16,0 30-11 16,0 14 30-16,0 3 4 15,-2 5 9-15,1 1-17 16,-4 8-11-16,5 3-25 16,-5 21-28-16,5 14 25 15,0 11 3-15,0 9 1 16,10 5 0-16,6-5 1 0,5-2-2 15,9-8 0-15,3-6 0 16,4-11-56-16,-1-12-37 16,-1-13-6-16,-6-6 12 15,-10-3 37-15,-4-14 24 16,-9-8 16-16,-4 0 10 16,-2-3 0-16,0 6 12 15,0 6 31-15,-3 6 23 16,-2 7 2-16,5 3-62 15,0 0-6-15,0 13-15 16,0 8 15-16,0 3 2 16,0 3 5-16,5-2-6 15,0-1 7-15,0-3-8 16,-2-4 0-16,-1-5 1 16,1-6-1-16,-3-3 0 15,1-3 17-15,-1-1 13 0,0-17-1 16,0-10-14-16,0-9-9 15,0-1 17-15,6 1 8 16,1 7-3-16,4 12-4 16,4 13-15-16,2 5-9 15,6 20-12-15,2 18 3 16,1 25 2-16,-9 32-1 16,-15 30-77-16,-2-18-214 15,-15-15-969-15</inkml:trace>
  <inkml:trace contextRef="#ctx0" brushRef="#br0" timeOffset="56203.5808">6478 9381 307 0,'0'0'108'0,"0"0"-7"16,0 0 7-16,0 0-4 15,0 0-1-15,-43-20-5 16,33 17-23-16,0 1-10 16,-1 2-10-16,-1-3 7 15,1 3 5-15,-2 0-6 16,-1 0-13-16,1 0 10 15,-3 0-9-15,2 0-4 16,-2 5-13-16,-4 4 2 16,2-1-1-16,-4 3-1 15,4 2-7-15,-1-3-8 0,-1 4-1 16,1 2-5 0,1 0 6-16,0 1 1 0,2 0-5 15,-2 0-6 1,3-1 3-16,-1 1-8 0,-1 0 11 15,0 1-4-15,2 3 1 16,-4 1 0-16,2 0 2 16,0-1 1-16,-1 1-3 15,4 0 2-15,0-2-6 16,5 1-5-16,0 0 8 16,-1 2-7-16,1 1 9 15,-2-1-2-15,1 2 3 16,-1 3-6-16,1 0 0 15,-2 0 2-15,4 2 3 16,0-2-4-16,0 0-1 16,2-2 0-16,2 1-5 15,1-1 8-15,1-1-9 0,2 2 0 16,0 1 0-16,0 1 0 16,5 3 0-16,3-1 0 15,7 1 0-15,-1-2 0 16,2 0 0-16,1-1 0 15,1-2 0-15,1-1 1 16,-1-2-1-16,6 0 0 16,-5 0 1-16,1-1-1 15,0 1 1-15,1-2 0 16,-3-2 0-16,3-2 0 16,0-2 0-16,-3-2-1 15,3-3 1-15,-3-1 5 0,3-2-5 16,-4-1 1-16,0-1 5 15,2-3-6-15,-1 0 5 16,2-1-5-16,0-2 7 16,4 3 0-16,0-3-7 15,2 0 8-15,2 0-7 16,-1 0 5-16,-2-4 2 16,2-3 0-16,0-1 5 15,-3-4 7-15,1-1 1 16,0-1-1-16,2-1-2 15,-3-4-7-15,3 2-2 16,-6-2 2-16,0-1-3 16,-2 1 0-16,-2 0 4 15,-1-1 2-15,-3 1 5 16,-1-2-2-16,0-1 3 16,-3-1 1-16,1-3-6 0,-1-3-5 15,-1 0-4-15,-2 0 6 16,1-3-4-16,-3 1-3 15,-2 1 6-15,0-1-3 16,-2 2 3-16,0-2-2 16,0 0-4-16,0-3 0 15,-4 0-6-15,-1-3 1 16,-4-1 0-16,0 1-1 16,0-4 1-16,-3 2 0 15,2 0 0-15,-5-1 0 0,3 4 6 16,-3-1-6-1,-3 3 1-15,3 2-1 0,-1 4 7 16,-1 2-7-16,2 3 11 16,-2-1-3-16,0 2-3 15,1 2-5-15,-1 2 9 16,-1 1-4-16,2 2-4 16,-2 5 4-16,2 0-5 15,-1 2 8-15,-1 2-8 16,0 0-1-16,1 3 1 15,-3 0-1-15,2 2-1 16,-1 1 0-16,5 0-7 16,0 0 7-16,-1 0-6 0,4 4-23 15,-1 5-28 1,0 0-41-16,2 6-55 0,-1 10-31 16,2-4-147-16,2 1-303 15</inkml:trace>
  <inkml:trace contextRef="#ctx0" brushRef="#br0" timeOffset="58449.2934">11351 8518 1219 0,'0'0'224'15,"0"0"-10"-15,44-85-30 16,-9 41-42-16,9-4-38 15,11-3-26-15,6-1-36 16,6 0-22-16,4-1-12 16,1 1-7-16,3 0-1 15,-5 1 0-15,-9 4-76 16,-9 2-108-16,-19-1-90 16,-13 10-303-16,-16 9-395 0</inkml:trace>
  <inkml:trace contextRef="#ctx0" brushRef="#br0" timeOffset="58690.4459">11845 7725 924 0,'0'0'276'0,"0"0"-131"16,0 0-94-16,0 0 71 16,0 0 13-16,117 40-40 15,-64-24-24-15,2 2-24 16,-1 2-12-16,-6 4-4 15,-7 3-5-15,-11 3-11 16,-10 7-2-16,-14 5-2 16,-6 5 0-16,-12 5-2 0,-15-1-8 15,0-4-1 1,9-9-110-16,6-12-256 0,12-20-919 16</inkml:trace>
  <inkml:trace contextRef="#ctx0" brushRef="#br0" timeOffset="59527.5133">12828 7703 1031 0,'0'0'172'16,"0"0"-44"-16,0 0-54 15,0 0-13-15,0 0 16 16,-63 99-25-16,56-72-14 16,2-3-18-16,0-3-4 15,3-8-10-15,-1-3-6 0,3-8 1 16,-3-2 18 0,3-5 56-16,-2-17-52 0,1-7-13 15,-1-10-1-15,2-4 4 16,0 2 8-16,3 3 5 15,8 7 18-15,0 9-7 16,3 9-8-16,2 10-19 16,3 3-9-16,4 5 0 15,5 13 8-15,3 7 0 16,1 2-8-16,3 0 0 16,2-2 0-16,-1-4-1 15,-4-4-57-15,0-9-41 16,-7-8-20-16,-7 0-5 0,-6-11-2 15,-6-10 41-15,-6-8 61 16,0-1 23-16,-6-4 20 16,-9 1 45-1,2 1 9-15,-1 9 34 0,4 6 9 16,1 4-12-16,1 9-3 16,4 4-33-16,0 0-48 15,-1 14-21-15,2 10 2 16,0 9 8-16,3 3 0 15,0 1-1-15,0-5 3 16,12-3-6-16,3-9 0 16,1-6 1-16,1-9 0 15,-1-5 5-15,0 0 4 16,-2-14-5-16,-1-9-11 0,-5-3-6 16,-7-5-10-16,-1-1-8 15,-4 0-11-15,-15 3-13 16,-4 6-24-16,-1 6 6 15,0 9-50-15,4 8 7 16,4 0-41-16,16 11-53 16,0 6-82-16,6-3-225 0</inkml:trace>
  <inkml:trace contextRef="#ctx0" brushRef="#br0" timeOffset="59701.975">13414 7514 639 0,'0'0'402'0,"0"0"-81"16,0 0-90-16,0 0-111 16,0 0-56-16,0 0-48 15,0 0-16-15,-16-8-99 16,16 8-66-16,18 0-77 16,-1 0-131-16,3 0-424 0</inkml:trace>
  <inkml:trace contextRef="#ctx0" brushRef="#br0" timeOffset="60074.5469">13565 7308 390 0,'0'0'366'15,"0"0"-28"-15,0 0-39 16,0 0-100-16,0 0-27 16,0-70-45-16,0 70-58 15,0 0-38-15,7 15-15 0,-1 11 41 16,2 11-3-16,1 8 2 15,-2 5-4-15,-1 3-6 16,0 3-15-16,1-3-11 16,4-1-8-16,1-6-11 15,0-9 0-15,3-8-1 16,-2-9 0-16,-1-11-24 16,-5-6-17-16,-1-3 10 15,-3-8 29-15,-3-13 2 16,0-9-1-16,0-6 0 15,-10-3 0-15,-6 3 0 16,-1 4 1-16,-1 10-2 16,3 6-8-16,0 9-9 0,8 5-33 15,2 2-19-15,5 0-78 16,0 0-66-16,35 4-56 16,-1-1-49-16,2-3-239 15</inkml:trace>
  <inkml:trace contextRef="#ctx0" brushRef="#br0" timeOffset="60438.4568">14012 7350 856 0,'0'0'244'0,"0"0"17"16,0 0-158-16,0 0-67 15,0 0-27-15,0 0-8 16,0 0 0-16,5 17 8 15,6-10-2-15,0-6 3 16,0-1-2-16,2 0 9 16,-1-9-2-16,1-7-4 15,-4-2-3-15,-6-3 76 16,-3 1 5-16,0 3 6 16,0 3 12-16,-7 6 0 15,-2 4-30-15,0 4-30 16,-2 2-37-16,-2 16-10 15,3 6-1-15,-1 6 1 16,5 2 0-16,5 3 0 0,1-2-1 16,0 2-27-1,12-3-78-15,7-4-86 0,12-14-65 16,-2-6-125 0,-4-8-173-16</inkml:trace>
  <inkml:trace contextRef="#ctx0" brushRef="#br0" timeOffset="60811.0657">14212 7381 515 0,'0'0'248'0,"0"0"23"16,0 0-53-16,0 0-25 16,0 0-46-16,21-73-31 15,-21 73-47-15,2 0-34 16,-2 7-9-16,1 10 30 16,2 4-18-16,-2 3-17 15,2 2-10-15,-1 0-5 16,1-2-5-16,1-4 0 0,2-4-1 15,2-8 0-15,4-6-42 16,-2-2 6-16,5-9 20 16,-2-14 15-16,4-7 0 15,-5-7 1-15,-3-5 0 16,-1-5 1-16,-1 4 5 16,-4 5 24-16,-2 10 28 15,-1 9 13-15,0 13-15 16,0 4-19-16,0 2-37 15,0 6-18-15,0 13 5 16,3 10 13-16,5 2 0 16,3 3 0-16,6-3-9 15,5-3-82-15,7-6-51 0,24-11-102 16,-5-6-142 0,-4-5-140-16</inkml:trace>
  <inkml:trace contextRef="#ctx0" brushRef="#br0" timeOffset="62181.5598">14683 7203 742 0,'0'0'323'16,"0"0"6"-16,0 0-86 16,0 0-67-16,0 0-63 15,0 0-56-15,0 0-42 16,-62-16-5-16,53 44-9 16,0 9 0-16,0 0 0 15,6 2 0-15,1-4 0 0,2-5 0 16,0-8-1-16,8-8 0 15,5-7 0-15,4-7-33 16,-1-1 4-16,1-17 3 16,-4-6 7-16,-3-6 18 15,-3-2-1-15,-6-4 2 16,-1 6 0-16,0 3 16 16,0 9 15-16,0 8 1 15,0 4 2-15,0 6-30 16,0 0-4-16,3 8-13 15,6 8 11-15,3 4 1 16,6 0 0-16,0-2-31 16,2-2-47-16,3-7-61 15,-1-9-51-15,-4 0-8 16,-3-5 91-16,-9-12 77 16,-3-4 31-16,-3-4 48 0,0 0 71 15,-2 0 32-15,-5 7 6 16,4 4-8-16,-1 7-19 15,2 5-52-15,2 2-53 16,0 2-25-16,0 15 0 16,9 7 10-16,4 5 4 15,2 3-5-15,2-2-1 16,0-1-7-16,-1-8-1 16,-2-4 0-16,-3-7-17 15,-2-6-49-15,-1-4-1 16,-1-3 39-16,-1-16 15 15,-2-8 0-15,2-6 11 0,0-3 1 16,-3 2-6-16,0 4 7 16,1 6 1-16,-3 9 0 15,3 5 17-15,-2 6 8 16,-1 4-11-16,2 0-15 16,2 8-14-16,5 12 14 15,2 3 12-15,1 4-4 16,2 1-6-16,0-3 4 15,-1-3-4-15,-2-8-2 16,1-2-25-16,-4-8-35 0,0-4-6 16,1-2 19-1,-4-12 30-15,0-7 6 16,-1 1 11-16,-2 3 0 16,-2 5 1-16,-1 7 35 15,3 2-2-15,-3 3-31 0,6 0-3 16,5 11-9-16,5 6 9 15,6 1 0-15,8 0 1 16,9-4-1-16,3-7 0 16,1-5-29-16,2-2-2 15,-8-9 5-15,-7-8 8 16,-6-8 10-16,-12-3 8 16,-9-2 13-16,-3 2 37 15,0 3 10-15,-9 5 25 16,-1 9-7-16,-1 8-20 0,0 3-42 15,-2 15-16 1,-2 14 0-16,0 7-1 0,0 8 1 16,5 2-1-16,-2-3 1 15,3-2 0-15,3-7 0 16,1-5 0-16,4-11-59 16,1-8-20-16,0-10 16 15,0 0 44-15,9-16 18 16,4-12 1-16,1-7 0 15,-2-4 23-15,1-1 24 16,-3 3 15-16,-2 8 1 16,-1 11 4-16,-2 10-17 15,1 5-29-15,0 3-19 0,7 3 5 16,4 8 3 0,5 4-2-16,3 0-7 0,-2-1 1 15,2-6-1-15,-1-6 6 16,-2-2-1-16,-3-9 3 15,1-14-8-15,-4-10-1 16,-5-8 1-16,-4-8-1 16,-1-20 0-16,-4-21 0 15,-2 5 8-15,0 14-8 16,0 18 3-16,0 32 28 16,-3 6 37-16,0 9-22 15,-2 6-46-15,1 17-10 16,-2 16 8-16,4 12 2 15,2 6-1-15,0 5 1 16,6 2-1-16,9-4-1 0,9-4-64 16,5-8-48-16,3-11-74 15,21-19-60-15,-12-11-304 16,-5-1-463-16</inkml:trace>
  <inkml:trace contextRef="#ctx0" brushRef="#br0" timeOffset="62639.1958">15981 6970 755 0,'0'0'219'16,"0"0"-47"-16,0 0-114 15,0 0-3-15,0 0-20 16,0 0-9-16,0 0-4 0,22 25-5 16,-4-25-1-1,3 0-3-15,0-4-10 0,-1-12-3 16,0-3-9-16,-6-6 9 15,-4-2 0-15,-5-2 3 16,-5 0 35-16,0 3 36 16,0 5 48-16,-8 5 8 15,1 10-32-15,-2 6-46 16,0 2-51-16,-3 18-1 16,0 6-1-16,3 8 1 15,0 2-1-15,5 2-19 16,4-1-58-16,0-5-31 15,0-6-30-15,16-12 23 16,4-6 36-16,6-8 33 16,7-5 26-16,3-17 21 0,0-5 23 15,-2-2 57 1,0 1 25-16,-2 5-21 0,-4 2-13 16,-4 11-9-16,-6 3-26 15,-3 7-14-15,-8 4-10 16,-7 16-6-16,0 9 13 15,-21 10-19-15,-59 38-48 16,2-9-170-16,-12-2-331 0</inkml:trace>
  <inkml:trace contextRef="#ctx0" brushRef="#br0" timeOffset="70227.0951">12118 9465 204 0,'0'0'132'0,"0"0"-42"16,0 0 14-16,0 0 2 16,0 0-35-16,0 0-19 15,-49-63 6-15,41 55 11 16,4 2-4-16,-2 1-4 16,1 3 11-16,1 1-17 15,-1 1-3-15,-2 0-20 16,-3 0-17-16,-3 8-7 15,0 7 4-15,-5 8-1 16,2 7 10-16,3 5 12 0,5 6-1 16,3 8-3-16,5 4 12 15,0 6-14-15,6 14 8 16,9 15-10-16,5 14-5 16,0-1-1-16,-6-19-3 15,-3-19-9-15,-4-19 8 16,-4-3-4-16,0 8-3 15,-2 6-1-15,1 6-4 16,-2-3 6-16,0-6-2 16,0-5-6-16,0-11 5 15,-2-7-5-15,-1-7 8 16,2-8-9-16,1-6 1 16,0-2 0-16,0-4-1 15,0-1 6-15,0-1-6 0,0 0 1 16,0 0-1-16,0 0 1 15,6 0 6-15,7 0-1 16,10 0 1-16,3 0 2 16,9 0-8-16,2 0 6 15,6 0-6-15,2 0 0 16,3-1 8-16,0-5-2 16,-1 0 2-16,-2 0-3 15,0 1 4-15,-3 0-4 16,-5-1-5-16,-2 0 8 15,-2 2-8-15,-4-4 7 16,-3 3-1-16,-3-2-6 16,-2 0 13-16,-2 1-7 0,-2 0-1 15,-3-3 3-15,-1-1 1 16,0-2-1-16,-1 0-2 16,0-6-6-16,0-1 12 15,-2-5-5-15,1-4-7 16,-1-7 6-16,-1-5-6 15,-3-7 2-15,-1-4-2 16,-5-9 6-16,0-12-7 16,0-12 1-16,0 5 1 15,-6 9-2-15,-2 12 0 16,2 17 1-16,-4-8 0 16,0 0 0-16,0 2 0 15,-3 7 0-15,1 0 0 16,0 3-1-16,-3 3 1 0,1 0 0 15,0-1 1-15,4 2-2 16,1 2 1-16,-2 5 0 16,6 4-1-16,-1 3 0 15,2 4 1-15,1 2-1 16,-3 4 1-16,3 1-1 16,0 4 1-16,-1-1 5 15,1 3-4-15,-4-1 5 16,0 0 2-16,0 0-8 15,-5 1 5-15,-1 2-5 16,-6 0 0-16,-4 0 0 16,-9 0-1-16,-4 0 0 15,-8 6 1-15,-6 6 0 0,-2 2-1 16,-4 1 2-16,1 5 0 16,-2 1-1-16,2 0 7 15,1 3-7-15,0-1 8 16,1-1-8-16,5 0 5 15,5-4 2-15,7-3-7 16,9-5 0-16,10-3 6 16,7-4 1-16,7-2-7 15,3-1 0-15,0 0 1 16,0 0-1-16,0 0 4 16,0 0-5-16,0 2-49 15,3 1-61-15,25 1-136 16,-1 0-149-16,-1-4-597 0</inkml:trace>
  <inkml:trace contextRef="#ctx0" brushRef="#br0" timeOffset="72383.546">14149 8765 20 0,'0'0'55'0,"0"0"-37"16,0 0 2-16,0 0 39 15,0 0 27-15,0 0-2 16,-94-32-16-16,81 29-6 15,-1 2 6-15,-2-1 2 16,1 2-9-16,-1 0-5 0,-3 0 1 16,-3 0-4-16,-1 2 8 15,-4 7 12-15,-4 1-12 16,-1 2 1-16,-2 3-18 16,-2 4-4-16,2 2-1 15,-3 3 5-15,2 4-12 16,4 3 1-16,0 3-7 15,4 3 0-15,2 2-4 16,2 6 3-16,1 8 14 16,-1 17-9-16,-2 20-2 15,1 24 7-15,0 4 6 16,6-4-9-16,6-7-3 16,6-8-2-16,1 2 1 0,5 3-3 15,0-4-6 1,0 1-2-16,7-1 7 0,5 3-11 15,1-2-4-15,3-5-2 16,-2-5 5-16,-1-9 5 16,3-6 8-16,-3-10-9 15,0-13-4-15,0-10 1 16,1-2 0-16,5 5-5 16,7 6-7-16,3 4 7 15,6-1-6-15,4-5 10 16,3-4-4-16,2-2-7 15,4-2 1-15,1-8 4 16,3-1-4-16,-1-7 4 16,1-4-5-16,0-6 0 0,-1-4 5 15,-1-4-6 1,-2-5 2-16,-1-3 6 0,-2 0-7 16,-3 0 5-16,-4-6-5 15,-1-4 6-15,-1-5 0 16,-3-2-1-16,-2-5 2 15,1-8 2-15,-2-5-4 16,0-8-5-16,-1-7 5 16,0-4-4-16,-3-3-1 15,-2-4 6-15,-3-4-6 16,-1-1-1-16,-4-12 0 16,-1-11 0-16,-5-12 0 15,-1-3 0-15,-4 4 0 0,-2 10 1 16,0 19 0-16,-3 17 1 15,0 12-1-15,0 5 1 16,0-7 4-16,0-5 0 16,0-6-6-16,0-1 7 15,-5 3-6-15,-1-3 0 16,-3 1-1-16,2-4 1 16,-1 1 0-16,1-1 0 15,-2 0-1-15,0 1 1 16,-2-1 0-16,-2-1 0 15,0-3 1-15,-4 0-1 16,1 1 0-16,-3 2 1 16,-2 5 4-16,1 5-6 0,-2 8 1 15,0 4 1 1,-2 7-1-16,0 4 0 0,0 3 5 16,-1 3 3-16,1 3-7 15,3 1-1-15,0 5 0 16,3 0 0-16,2 3 1 15,2 2 5-15,1 2-6 16,0 0 0-16,0 2-1 16,0 1 0-16,-3 1 0 15,-2-1 0-15,3 2-2 16,-4 0 1-16,3 0-8 16,0 0 9-16,2 0-6 15,3 3 5-15,3-1-21 16,4 3-34-16,1 0-21 15,-1 2-36-15,3 20-65 0,0-2-80 16,-4-2-123-16</inkml:trace>
  <inkml:trace contextRef="#ctx0" brushRef="#br0" timeOffset="83377.7164">18869 4827 960 0,'0'0'147'15,"0"0"-5"-15,0 0-94 16,0 0-28-16,0 0 99 16,4 84-4-16,-1-34-15 15,2 6-37-15,-1-3-21 0,1-7-17 16,-2-7-3-1,-2-9 0-15,2-7-10 16,-1-10-11-16,-1-7 1 0,1-6 12 16,-1 0 17-16,0-11 41 15,3-17-31-15,0-22-25 16,6-25-16-16,7-21 6 16,2 7-5-16,4 18-1 15,-4 27 1-15,3 20-1 16,5 5-1-16,3 4 0 15,6 6-11-15,0 9 0 16,-2 4 3-16,0 17-2 16,-3 7-4-16,-6 3 0 15,-5 0 8-15,-5 2-3 16,-7-3 8-16,-4-6-4 0,-4-8 6 16,0-5 0-16,0-11 1 15,0 0 14-15,0-12 23 16,0-19-17-16,0-10-10 15,0-11-2-15,2-3-7 16,9 0 9-16,9 6-10 16,4 12 0-16,1 14-1 15,-1 12 0-15,3 11-9 16,1 3 0-16,2 19 1 16,0 7 7-16,0 7-8 15,-3 6 2-15,-4 2 1 16,-2 6-26-16,-4-2-78 15,2 3-128-15,-4-12-135 0,-5-17-321 16</inkml:trace>
  <inkml:trace contextRef="#ctx0" brushRef="#br0" timeOffset="83645.3888">19961 4293 675 0,'0'0'217'0,"0"0"-75"16,0 0-89-16,0 0-20 16,0 0 95-16,0 0 12 15,0 105-5-15,0-55-31 16,0 5-29-16,0-2-22 16,0-3-19-16,9-4-10 15,9-7-12-15,7-6-2 0,5-8-8 16,2-8-1-16,7-8-1 15,2-9-42-15,5-7-72 16,12-41-127-16,-10-1-109 16,-10 1-434-16</inkml:trace>
  <inkml:trace contextRef="#ctx0" brushRef="#br0" timeOffset="83857.3206">20399 4313 920 0,'0'0'128'0,"0"0"-94"0,0 0-28 15,0 0 45-15,0 0 85 16,-22 82-10-16,19-45-42 16,3 1-29-16,0 1-10 15,3-3-10-15,10-2-11 16,6-6-13-16,3-5-3 16,6-7-8-16,2-7 0 15,7-7-67-15,12-7-109 16,-7-10-115-16,-8-5-93 0</inkml:trace>
  <inkml:trace contextRef="#ctx0" brushRef="#br0" timeOffset="84023.7618">20580 4534 215 0,'0'0'633'16,"0"0"-553"-16,0 0-56 0,0 0-1 15,0 0 74-15,0 0-30 16,0 0-1-16,56-19-22 15,-21 2-31-15,3-3-13 16,-2-16-129-16,-9 6-157 16,-10 1-527-16</inkml:trace>
  <inkml:trace contextRef="#ctx0" brushRef="#br0" timeOffset="84181.1747">20378 4226 1104 0,'0'0'133'0,"0"0"-131"16,160-69 6-16,-3 10-8 15,40-22-16-15,-32 14-237 16,-23 3-611-16</inkml:trace>
  <inkml:trace contextRef="#ctx0" brushRef="#br0" timeOffset="98731.3866">14349 11054 476 0,'0'0'0'0,"0"0"-137"16,0 0 9-16,0 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45:53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10016 3017 719 0,'0'0'195'0,"0"0"-9"15,0 0 21-15,0 0 11 16,0 0-49-16,0 0-39 16,-21-73-15-16,20 73-54 15,-3 0-53-15,-1 18-8 16,-4 12 0-16,-2 15 26 16,-2 7 5-16,0 7 0 15,2 0-4-15,4 0-13 16,7-4 0-16,0-6-13 15,7-5 6-15,10-2-5 16,6-10 7-16,6-6-3 16,2-6 1-16,1-9-7 15,3-10-4-15,3-1-42 16,2-4-56-16,9-31-54 16,-7 3-114-16,-11-4-309 0</inkml:trace>
  <inkml:trace contextRef="#ctx0" brushRef="#br0" timeOffset="180.6757">10192 3145 901 0,'0'0'192'0,"0"0"-144"16,0 0-38-16,0 0 0 15,0 0 26-15,0 0 39 16,87-13-28-16,-47 2-43 15,11-7-4-15,-11 2-188 16,-13 0-202-16</inkml:trace>
  <inkml:trace contextRef="#ctx0" brushRef="#br0" timeOffset="360.9835">9882 2975 1104 0,'0'0'217'0,"0"0"-149"16,0 0 2-16,0 0-38 16,94-53-20-16,8 12-1 15,39-7-5-15,11 1-6 16,-32 16-203-16,-40 11-346 0</inkml:trace>
  <inkml:trace contextRef="#ctx0" brushRef="#br0" timeOffset="1660.9685">10605 3191 1073 0,'0'0'123'16,"0"0"-90"-16,0 0 47 15,0 0 21-15,0 0-2 16,0 0-26-16,-6-75-33 15,15 72-27-15,3 3-13 16,3 0-8-16,-1 10 2 16,2 2 6-16,-2 2 0 15,-3 2 0-15,-3-1-9 16,-5 1 3-16,-3-3 0 16,0-3 6-16,0 0 0 15,0-5 1-15,-2-4 13 0,-5-1 4 16,2 0-2-16,-2 0-5 15,1-6-3-15,0-2 1 16,4 1-7-16,1 2 6 16,1-2-2-16,0 4-6 15,0-1 0-15,0 0-5 16,0-2 3-16,1 4-14 16,4-2 8-16,1 0 0 15,-1 0 0-15,2 4 0 16,-4-2-8-16,0 2-1 15,-2 0-1-15,-1 0 8 16,0 0 4-16,2-1 5 16,-2 1 1-16,0 0 1 15,0-2 0-15,0 2 0 16,0 0 8-16,0-1 7 0,0 1 3 16,0-2-6-16,0 1-6 15,0-1-6-15,0 1-1 16,0 1 0-16,0 0-1 15,0-3-10-15,0 2-7 16,0 0 1-16,0-1 5 16,0 1 4-16,0-2 8 15,-2-1 0-15,2-1 13 16,0 1 15-16,0-1 6 16,0-1-7-16,0 2-6 15,3 1-8-15,8 3-13 16,4 0 0-16,1 6 0 0,5 9 6 15,0 3 9 1,-5 5 4-16,-2 0-2 0,-10 4-2 16,-4-2-8-16,0 1 6 15,-15-1-11-15,-4-3 12 16,-2-4-6-16,1-5-2 16,7-7 5-16,3-6 5 15,3 0 5-15,7-14-21 16,0-8-2-16,19-5-36 15,12-3 0-15,8-4 2 16,7 2 2-16,-1-2 8 16,-4 5 3-16,-6 0 12 15,-9 6 10-15,-9 2 0 0,-4 5 1 16,-10 5 0 0,-3 4 19-16,0 5 32 0,-1 2-11 15,-12 0-30-15,-4 1-9 16,-1 13-1-16,3 5 1 15,4 5-1-15,6 5 0 16,5-1-6-16,0 0 6 16,19-2 5-16,8-4-4 15,4-7 0-15,4-6-1 16,0-8-7-16,1-1-7 16,-4-8 3-16,-8-11 0 15,-7-1 5-15,-8-4 6 16,-7-2 0-16,-2 2 8 0,0 3 21 15,0 5 18 1,-5 9 27-16,2 7-15 0,3 0-59 16,0 26-6-16,0 13 6 15,8 14 1-15,17 17 9 16,0-1-2-16,3 0 0 16,-3 2-7-16,-9-10-1 15,-5 6-22-15,-11 3-145 16,0-17-172-16,-9-19-333 0</inkml:trace>
  <inkml:trace contextRef="#ctx0" brushRef="#br0" timeOffset="1885.7698">11147 2925 901 0,'0'0'117'0,"0"0"-42"16,0 0-32-16,82-25 24 15,-44 30 53-15,3 16 27 16,-2 13-27-16,-1 10-44 16,-12 7-34-16,-8 4-18 15,-14 4-23-15,-4-4-1 16,-4-5 0-16,-12-8-73 16,-2-14-140-16,4-11-94 15,5-16-375-15</inkml:trace>
  <inkml:trace contextRef="#ctx0" brushRef="#br0" timeOffset="2229.1959">11501 3039 712 0,'0'0'163'15,"0"0"-4"-15,0 0-61 16,0 0 1-16,0 0-30 15,0 0-9-15,0 0 9 16,77 65 3-16,-64-68 0 16,-1-11 5-16,-4-4-24 15,-4-4 8-15,-2-2-7 16,-2 2 5-16,0 2-9 16,-3 6-2-16,-6 6-10 15,-6 7-36-15,0 1-2 0,-3 10-1 16,3 14 1-16,0 7-6 15,8 3-13-15,7 7-52 16,0-1-33-16,22-3-68 16,9-10-85-16,11-10-31 15,22-17-4-15,-7-3 55 16,-9-14-60-16</inkml:trace>
  <inkml:trace contextRef="#ctx0" brushRef="#br0" timeOffset="2584.6998">11842 3110 168 0,'0'0'379'0,"0"0"-40"16,0 0-42-16,0 0 13 15,-16-76-95-15,9 73-57 16,0 3-64-16,-2 0-72 16,2 17-21-16,-2 5 0 0,7 8 5 15,2 2-5-15,0 1 1 16,9-2-1-16,12-8 8 16,7-7-3-16,8-9-6 15,2-7-12-15,5-8-13 16,-3-16-20-16,-9-8 9 15,-7-7 10-15,-12-4 20 16,-7-8 6-16,-5-6 1 16,0-2 9-16,-6 3 40 15,-2 8-4-15,1 17 71 16,3 14-21-16,4 16-57 16,0 2-39-16,0 22-27 0,11 15 19 15,6 8 8-15,2 4 0 16,-1 3 1-16,-2-1-1 15,-4-1-6-15,-4-4-68 16,-5-5-50-16,-3-2-69 16,-5-10-155-16,-8-13-262 0</inkml:trace>
  <inkml:trace contextRef="#ctx0" brushRef="#br0" timeOffset="2778.5859">11907 3064 1119 0,'0'0'192'15,"0"0"-94"-15,0 0-42 0,0 0-8 16,107-14-4-16,-60 4-24 16,7 3-20-16,-2-3-6 15,27 1-223-15,-15 1-137 16,-7 3-37-16</inkml:trace>
  <inkml:trace contextRef="#ctx0" brushRef="#br0" timeOffset="3332.1752">12531 2956 222 0,'0'0'789'0,"0"0"-491"16,0 0-38-16,0 0-85 16,0 0-17-16,0 0-56 0,-98 0-39 15,78 14-25 1,2 4-10-16,0 6-8 0,6 1-6 15,1 1-13 1,5 2 1-16,6-1-1 0,0-3 0 16,0-4 0-16,16-6-1 15,1-5-31-15,5-9-33 16,0 0 5-16,-1-7 9 16,0-12 0-16,-5-8 23 15,-5 1 16-15,-2 0 9 16,-6 2 2-16,-2 5 0 15,-1 5 16-15,0 5 23 16,0 4 26-16,0 5-13 16,0 0-52-16,0 0-4 0,0 12-5 15,0 5 8-15,3 1 1 16,9 2 0-16,3-2 0 16,6-5 1-16,3-4 8 15,1-7-9-15,0-2-14 16,0-5-15-16,-3-14-12 15,-3-5 8-15,-7-6 5 16,-4-6 19-16,-8-8 2 16,0-19 7-16,-5 1 0 15,-9-4 7-15,1 9 27 16,4 20 29-16,0 8 29 16,5 13-34-16,0 13-26 15,4 3-32-15,0 19-35 0,8 20 23 16,12 11 12-16,5 11 0 15,2 0 1-15,3 1-1 16,-6-4-99-16,1 8-111 16,-9-13-342-16,-5-17 19 0</inkml:trace>
  <inkml:trace contextRef="#ctx0" brushRef="#br0" timeOffset="3551.2879">12723 2791 1045 0,'0'0'127'0,"0"0"-43"15,0 0-61-15,86-3 35 0,-45 21 44 16,3 8 14-16,0 4-38 16,-7 0-40-16,-7 2-24 15,-7-6-14-15,-11-3-84 16,-5-4-93-16,-7-11-51 15,0-4-106-15,-7-4-47 0</inkml:trace>
  <inkml:trace contextRef="#ctx0" brushRef="#br0" timeOffset="3662.8978">12988 2813 348 0,'0'0'162'16,"0"0"72"-16,-3-97-49 16,3 72-97-16,13 14-74 15,10 8-14-15,12 3-46 16,34 14-71-16,-7 5-9 15,-1 0-177-15</inkml:trace>
  <inkml:trace contextRef="#ctx0" brushRef="#br0" timeOffset="4309.2491">13450 2769 162 0,'0'0'551'0,"0"0"-305"16,0 0-12-16,0 0-28 15,-94 0-42-15,70 3-31 16,0 14-40-16,3 7-36 15,2 7-19-15,2 5-3 16,5 1-7-16,4-1-15 16,6-2-11-16,2-3 5 15,5-7-5-15,11-6-2 0,3-7 0 16,2-9-31 0,1-2-13-16,-1-11 5 0,-5-14 4 15,-3-9 10 1,-9-9 6-16,-4-8 9 0,0-2 4 15,-10-1 5-15,-4 12 1 16,1 12 30-16,0 18 6 16,4 12-20-16,-2 3-16 15,5 23-1-15,5 8-5 16,1 4-7-16,10 0 5 16,11-3-37-16,6-8-53 15,4-8-114-15,3-9-4 16,4-10 38-16,-5 0 129 0,-1-10-99 15,-10-11 33 1,-9-4 115-16,-10 1 68 0,-3-2 114 16,0 9 9-16,0 5 6 15,0 8-26-15,0 4-79 16,0 4-83-16,0 15-9 16,0 6 7-16,0 3 0 15,0 1 5-15,3-1-12 16,0-5 6-16,0-3-5 15,-2-4 1-15,1-5-2 16,-1-10 0-16,2-1 29 16,2-15 3-16,2-13-16 15,4-11 30-15,1-1-4 16,2-2 15-16,2 6 20 16,-2 12-6-16,-2 12-21 0,2 12-37 15,5 0-13-15,0 21-11 16,5 8 9-16,3 10-10 15,28 16-29-15,-9-9-88 16,4-9-397-16</inkml:trace>
  <inkml:trace contextRef="#ctx0" brushRef="#br0" timeOffset="5053.2332">14634 3043 1141 0,'0'0'211'0,"0"0"-2"16,0 0-127-16,0 0-74 15,0 0 1-15,0 0 25 16,3 101-5-16,6-60-3 16,-1 0 0-16,2-4-11 15,-3-6-5-15,0-9-9 16,-2-7-1-16,-1-8 0 16,-4-7-10-16,0-7 9 15,0-18 1-15,0-13-12 16,-7-11 11-16,1-4 1 15,6-3 6-15,0 9 17 0,0 9 9 16,13 14 0 0,7 11-23-16,6 13-9 0,3 0 0 15,4 21 0-15,3 9 0 16,-2 5 14-16,-2 4 0 16,-7 0-4-16,-6 0 5 15,-7-8-5-15,-6-5-3 16,-2-11-7-16,-3-7 1 15,2-8 16-15,-3-5 66 16,0-23 6-16,1-11-58 16,5-9-9-16,6-5-9 15,4 8 2-15,6 10-5 16,0 15-9-16,5 14-1 16,-1 6-1-16,6 23-15 15,1 14 3-15,-2 7 7 16,0 6 0-16,-2 3-1 0,6 11-95 15,-6-11-143-15,-4-14-409 0</inkml:trace>
  <inkml:trace contextRef="#ctx0" brushRef="#br0" timeOffset="5396.6791">15493 2942 971 0,'0'0'242'15,"0"0"-3"-15,0 0-168 16,0 0-26-16,0 0 31 0,-47 89-4 16,41-49-30-1,3 5-22-15,3-2-5 0,0-6-9 16,10-6-5-16,6-12-1 16,0-9-19-16,0-10-18 15,-3 0 24-15,-1-19 13 16,-3-11 0-16,-4-6 1 15,-2-5 0-15,0 2 19 16,-2 3 14-16,2 7 4 16,0 12-3-16,-2 8 3 15,4 9-38-15,1 1-9 16,5 21 0-16,5 7 8 16,-1 6 1-16,4 6-32 15,-1 14-91-15,-6-8-226 16,-4-11-411-16</inkml:trace>
  <inkml:trace contextRef="#ctx0" brushRef="#br0" timeOffset="5969.0463">15735 3006 178 0,'0'0'758'16,"0"0"-636"-16,0 0-21 15,0 0-1-15,0 0 11 16,0 0-5-16,83-21-26 15,-77 39-8-15,-3 5-24 16,-3 7 1-16,-1 3-14 16,-14 2-19-16,-4 0-2 15,-1-3-7-15,5-7-6 16,5-7-1-16,7-10-27 0,3-8-41 16,11 0-25-16,17-13 25 15,10-11 8-15,3-8-30 16,6-2-11-16,-6-2 21 15,-8 0 21-15,-10 4 36 16,-8 3 23-16,-8 7 75 16,-7 5 78-16,0 6 32 15,-5 5-76-15,-6 4-23 16,-1 2-42-16,-1 7-34 16,1 13-8-16,2 6-1 15,7 6 0-15,3 2 0 0,0 0 0 16,19-3 10-16,6-4-10 15,5-11 6-15,3-9-7 16,1-7-13-16,-2-3-15 16,-6-17 5-16,-5-12 21 15,-7-5 2-15,-5-3 0 16,-2-1 43-16,-5 9 29 16,-2 10 59-16,0 11 11 15,0 8-49-15,3 3-83 16,1 9-10-16,2 16-8 15,3 9 8-15,1 5 1 16,-4 0 0-16,-2-1-1 16,-4-4-87-16,0-20-106 15,-13-7-151-15,-1-7-411 0</inkml:trace>
  <inkml:trace contextRef="#ctx0" brushRef="#br0" timeOffset="6104.0499">16078 2503 1088 0,'0'0'131'16,"0"0"-121"-16,0 0-10 16,0 0-7-16,45 117 6 15,7-33-9-15,-4-11-207 16,-6-11-561-16</inkml:trace>
  <inkml:trace contextRef="#ctx0" brushRef="#br0" timeOffset="6764.922">16434 2970 958 0,'0'0'559'0,"0"0"-390"0,0 0-45 15,0 0-35-15,-53 73 1 16,48-32-22-16,5 2-9 16,0 1-26-16,0-1-14 15,0-8-13-15,5-9-6 16,1-7 0-16,1-17-28 15,4-2-19-15,2-22 19 16,6-20-47-16,5-19 13 16,-3-3 35-16,2-3 19 15,-4 4 8-15,-5 20 2 16,-1 3 23-16,-6 15 25 16,-1 13-17-16,-1 12-28 15,2 6 6-15,2 19 4 0,5 9 11 16,5 7-8-16,-2 1-12 15,6 0-5-15,0-5 0 16,2-5 1-16,2-10-2 16,-1-9-37-16,2-13-17 15,-1 0-12-15,-7-23-10 16,-8-9 32-16,-5-5 29 16,-7-1 14-16,0 4 1 15,0 7 25-15,-1 11 42 16,-6 10 16-16,1 6-36 15,1 1-47-15,4 19 0 16,1 4 0-16,0 5 2 0,6-2 0 16,16 1-1-16,6-8 7 15,8-4-7-15,3-9-1 16,4-7-14-16,-3 0-6 16,-5-20 3-16,-7-7 9 15,-9 1 8-15,-8-2 6 16,-5 8 45-16,-3 8 51 15,-3 8 0-15,0 4-49 16,0 2-53-16,0 15-15 16,0 6 14-16,2 9 1 15,0 1 0-15,-2 0 0 16,0-1 0-16,0-6-84 16,0-12-44-16,-7-14-83 0,-3-10-266 15,-3-16-858-15</inkml:trace>
  <inkml:trace contextRef="#ctx0" brushRef="#br0" timeOffset="6877.697">17142 2461 1051 0,'0'0'140'0,"0"0"-117"16,0 0-23-16,46 73-1 16,-12-20-6-16,-1 1-202 0</inkml:trace>
  <inkml:trace contextRef="#ctx0" brushRef="#br0" timeOffset="7824.1452">17283 2924 1348 0,'0'0'167'0,"0"0"-24"16,0 0-72-16,0 0-20 15,0 0-36-15,0 0-9 16,0 0 17-16,102 13 6 16,-75 1-7-16,-4 3 3 15,1 2-10-15,-3 0-5 16,2 3 3-16,-3 0-11 16,-3 4 7-16,-2 4 20 15,-8 2 14-15,-7 5-15 0,0 2-7 16,-9 3 3-16,-15 1 2 15,-7-1-5-15,-5-6-5 16,-5-4-7-16,-2-8 0 16,5-7-3-16,-1-8-5 15,12-9 12-15,6-3-1 16,14-20-12-16,7-12-12 16,12-8-44-16,24-8-19 15,13-1-16-15,10 5 6 16,8 5 34-16,2 9 29 15,1 7 1-15,-8 3-5 16,-7 2 13-16,-10 0 10 16,-10 2 2-16,-10 0 1 0,-9 1 37 15,-8 0 47 1,-6 4 32-16,-2 4-12 0,0 0-12 16,-10 4-29-16,-4 6-35 15,-5 0-27-15,-1 4-1 16,-3 15-1-16,2 5 0 15,4 4 0-15,4 2 0 16,4 2-5-16,9-3 5 16,0-3 1-16,0-8-17 15,12-7-31-15,6-8-9 16,5-3 13-16,0-10-11 16,1-11-9-16,-2-6 1 15,-3-1 32-15,-5 2 16 0,-5 2 14 16,0 5 1-16,-8 8 14 15,1 5 26-15,-2 4 7 16,0 2-23-16,0 0-24 16,0 14-1-16,3 6 1 15,4-1 6-15,5 3-3 16,3-1 6-16,2-2-8 16,3-6 5-16,3-6 3 15,2-7-9-15,0 0-8 16,-2-10-19-16,-4-11-1 15,-4-8 12-15,-6-3 9 16,-7-11 7-16,-2-18 0 16,0-3 6-16,0-4 14 0,-5 2 35 15,1 24 32 1,-1 8 24-16,2 21-36 0,2 13-75 16,1 14-4-16,0 25-2 15,3 11 6-15,12 11 0 16,5 4 0-16,3-2 0 15,-4-2-30-15,-7-7-122 16,-7-4-110-16,-5-13-275 16,0-14-102-16</inkml:trace>
  <inkml:trace contextRef="#ctx0" brushRef="#br0" timeOffset="8033.8575">18116 2911 1141 0,'0'0'217'0,"0"0"-84"16,0 0-38-16,0 0 14 0,104-34 1 16,-67 34-12-16,1 15-32 15,-1 7-18-15,-4 5-1 16,-3 0-22-16,-8 3-18 16,-7 0-7-16,-9-2-29 15,-6-3-113-15,-5-6-98 16,-11-9-290-16,1-10-399 0</inkml:trace>
  <inkml:trace contextRef="#ctx0" brushRef="#br0" timeOffset="8183.7036">18463 2559 973 0,'0'0'123'0,"0"0"-3"15,0 0-73-15,0 0-47 16,0 0 0-16,0 0-2 15,0 0-11-15,75 106-121 16,-55-67-216-16</inkml:trace>
  <inkml:trace contextRef="#ctx0" brushRef="#br0" timeOffset="8958.9103">18701 2752 905 0,'0'0'251'0,"0"0"51"15,0 0-86-15,0 0-38 16,0 0-70-16,0 0-81 0,0 0-26 16,-72 24-1-16,55 18 0 15,1 6 0-15,5 0 0 16,4 1 0-16,4-6 0 16,3-4 0-16,3-8 0 15,15-7 1-15,9-8-1 16,3-9 1-16,8-7 8 15,0 0-9-15,-3-16 0 16,-7-7 0-16,-5-9 0 16,-7-7 0-16,-5-9 1 0,-6-3 1 15,-5-4 7 1,0 6 15-16,-14 8 17 0,-4 10-7 16,0 11-15-16,2 8-17 15,2 10-2-15,4 2-12 16,3 9-1-16,2 16 1 15,5 6-25-15,0 6-30 16,5 3-12-16,12-6-34 16,4-7-14-16,6-10-12 15,2-10 28-15,-1-4 36 16,-3-3 20-16,-4-10 34 16,-3-9 21-16,-3-8 21 15,-5-1 89-15,-2-2 18 16,-2 4-16-16,0 4 3 15,-3 9-18-15,-3 6-9 16,1 7-47-16,1 0-41 16,-1 7-15-16,5 15 8 0,0 6 6 15,4 5 1-15,1 5 0 16,-2-4 0-16,0-3 0 16,-3-6 0-16,0-7-16 15,-3-5-8-15,0-9 7 16,1-4 17-16,3 0 3 15,4-16 7-15,3-8-9 16,5-10 1-16,2-8 11 16,1-8 25-16,4 2-4 15,-2 3 21-15,-1 9 4 16,-6 14-18-16,3 14-21 0,0 8-19 16,0 14-1-1,1 13 0-15,4 11 0 0,-3 5 0 16,-3 2 1-16,-5-3-1 15,-7-3 0-15,-7-4-9 16,0-6-75-16,-27 5-78 16,-1-8-161-16,0-9-340 0</inkml:trace>
  <inkml:trace contextRef="#ctx0" brushRef="#br0" timeOffset="55706.4823">10218 4062 453 0,'0'0'70'0,"0"0"-26"0,0 0 26 16,0 0 13-16,-41-23 16 15,30 18-24-15,-2-1 3 16,-1-1-2-16,3-1-6 15,-4-1-2-15,-3 0-20 16,1 1 9-16,-3-1-5 16,-2 2 4-16,-1 0 4 15,0 5-19-15,-2 1-14 16,-3 1-5-16,-3 0-9 0,-4 0 0 16,-5 11 0-1,-2 4-7-15,-5 4 1 0,-6 5-1 16,-8 5 0-16,-5 0 3 15,-3 6-8-15,-3 2 5 16,6 3 3-16,5 3-3 16,3-1 7-16,7 3 0 15,6 0-3-15,6 1 2 16,4 0-1-16,7-1 5 16,8-1-5-16,5-1-10 15,11-2 1-15,4 2-1 16,0 1 0-16,11 4 1 15,5 4 4-15,9 2 3 16,-1 2 1-16,5 2 6 0,0 1-1 16,3-1-2-16,3 0-3 15,4-3 1-15,3 0-3 16,4 0-6-16,11-1 8 16,2-5-1-16,6-3-8 15,3-7 7-15,2-8-1 16,2-4-1-16,-2-8 7 15,2-9 5-15,1-5 5 16,-3-5-2-16,-1 0-2 16,-4-11 3-16,-4-5 4 15,-4-8 4-15,-3-5 3 16,-4-6-4-16,-2-6 2 0,-2-6-6 16,-5-2-4-16,-4-7-3 15,-7-5-1-15,-3-12 0 16,-7-19-1-16,-4-14 0 15,-6 8-3-15,-7 18-5 16,-2 24-2-16,-1 3 6 16,0 2 1-16,-1-9-6 15,-7-6-1-15,-2 11 0 16,-1-6 5-16,-3 4-1 16,-5 3-4-16,-1 3 4 15,-7 3-2-15,-1 3-2 16,-4 4-5-16,-5 4 5 15,1 3-4-15,-3 4-2 16,-5 3 1-16,-1 2-1 16,-3 5 0-16,-2 8-1 15,0 4-7-15,-2 4 6 0,0 4 1 16,2 0-5-16,1 4 0 16,2 10 5-16,5 3-5 15,3 4 0-15,3 5-10 16,5 2-21-16,2 2-26 15,5 7-19-15,4 4-20 16,12 6-28-16,10 24-65 16,17-8-155-16,8-12-216 0</inkml:trace>
  <inkml:trace contextRef="#ctx0" brushRef="#br0" timeOffset="57312.0929">16197 3961 454 0,'0'0'82'0,"0"0"-7"0,0 0 35 16,0 0-12-16,0 0-5 16,-82-40-11-16,58 36-11 15,-4 0-3-15,-5 3 84 16,-1 1-90-16,0 0-27 16,-1 0 1-16,4 11 1 15,-3 4-20-15,2 3 2 16,-3 4 1-16,-5 3 9 15,-3 3 8-15,2 5-13 16,-1 3-2-16,2 7-7 16,2 5-1-16,4 4 8 15,1 4 7-15,5 1 6 0,3 1-7 16,4 3 1-16,6-2-2 16,2 0-1-16,5 5 2 15,3 0-9-15,5 12-3 16,2 16-3-16,13-8 0 15,4-9-2-15,5-12 0 16,3-17 1-16,7 7 6 16,7 0-4-16,5-2 8 15,2-6-7-15,5-2-2 16,1-7 2-16,-3-2 11 16,-2-6 1-16,2-5-5 15,-4-4-3-15,1-7 3 16,-1-4 8-16,-2-5-4 15,-3-3 8-15,0 0-4 16,-5-13-2-16,1-5 4 0,-1-5-2 16,1-4-8-16,-2-4-4 15,-2-2-2-15,1-2-1 16,-3-1-1-16,-3-5-1 16,-2 2 6-16,-2-3-1 15,-3-3 0-15,-2-5 4 16,-2-4-7-16,-3-4 0 15,-2-3-6-15,-4 0 3 16,-4-1-5-16,-2 3 1 16,-3-2-7-16,0 2 7 15,-3 1-7-15,-11 2 7 0,-2 2-7 16,-5 4 5 0,0 0-5-16,-3 6 5 0,-1 1-5 15,-3 5 1 1,-3 3 4-16,1 3-6 0,-5 5 1 15,-1 3-1-15,-1 2 0 16,-3 3 0-16,-2 2 0 16,0 5-1-16,-2 1-7 15,0 3 8-15,0 1 0 16,2 2-1-16,-4 2 1 16,7 3-2-16,-1 0-5 15,-1 0-10-15,3 5-26 0,-4 10-27 16,-1 8-31-1,2 9-50-15,-11 31-54 0,12-5-101 16,4-5-387-16</inkml:trace>
  <inkml:trace contextRef="#ctx0" brushRef="#br0" timeOffset="66005.3741">7345 5228 232 0,'0'0'116'16,"0"0"-47"-16,0 0 35 15,0 0-6-15,0 0-20 16,0 0 10-16,-30-21-1 15,26 17-18-15,-2 0 13 16,-2 1-8-16,0-2-19 16,-2-1 73-16,0 3-70 15,-2-2-16-15,-2 2-16 16,2 0-3-16,-2 0-1 0,-2 2-5 16,-1 0 5-16,-1 1-6 15,0 0 7-15,-2 0 2 16,0 0-12-16,-1 0-7 15,-3 0 0-15,-1 4 30 16,-1 3-13-16,-1 3-15 16,-3-1-1-16,-1 5-1 15,1-1-5-15,-5 1 6 16,-1 3-6-16,-3 0 8 16,2 3 7-16,2 2-4 15,-1 0-5-15,5 1-5 0,2-1 5 16,0 2-7-16,2 1 0 15,0 1 0-15,2 0 0 16,1-1 1 0,2-1-1-16,2 3 0 0,1-2 0 15,1 3 1-15,2 2-1 16,-2 3 1-16,7-2-1 16,1 6-1-16,1 1 1 15,5 5 0-15,2 6 0 16,2 5-1-16,2 18 1 15,12-6-1-15,3 3 1 16,8 1 1-16,-1-14 1 16,9 5-1-16,3-3 8 15,3-5-6-15,8-2 7 0,2-3-1 16,4-6-9 0,2-6 8-16,3-8-7 0,5-7 10 15,-1-7 0-15,6-7-3 16,0-5 7-16,-4-2 4 15,0-3-3-15,-7-13 3 16,-9-4 0-16,-4-2-1 16,-3-6-1-16,-4 1 11 15,-4-5 6-15,1-3-8 16,-1-2-1-16,-6 1-6 16,0-3-1-16,-2-4 1 15,-3-2 10-15,-1-5-2 16,-6-5-4-16,-2-4-1 15,-2-1-5-15,-2-3 6 16,1 4-5-16,-4 3 0 0,0 3-8 16,-3 4 6-1,-1 3-1-15,-2 0 6 0,0 5-8 16,0-1 5-16,-9-4 1 16,-3 5 4-16,-3-2-3 15,-1 1-9-15,-2 1-5 16,-5 3-5-16,0 1 11 15,-3 4-6-15,-2 3 0 16,-2 5 4-16,0 4-2 16,-4 4-7-16,0 4 5 15,-2 2-5-15,-2 6-1 16,1 4 0-16,-3 1-1 16,-2 0 0-16,0 6 0 0,-4 6 0 15,1 4 0-15,-1 4-1 16,3 3-4-16,-2 4 6 15,5 1-1-15,2 3-1 16,1 2 1-16,6 0-19 16,4-2-12-16,8-2-14 15,2 0-22-15,8-2-52 16,5 2-23-16,4 6-81 16,10-5-153-16,2-13-318 0</inkml:trace>
  <inkml:trace contextRef="#ctx0" brushRef="#br0" timeOffset="90034.011">7545 10339 320 0,'0'0'83'15,"0"0"-5"-15,0 0 7 0,0 0-2 16,0 0 33-1,-45-54-25-15,27 46 7 0,-5 1-7 16,-3 2-24-16,-4 5-21 16,-4 0 2-16,-4 0-9 15,-8 13-7-15,-15 13-3 16,0 5 0-16,-9 6 1 16,-5 10 31-16,11 4-20 15,-9 11 1-15,6 16-7 16,0 16-5-16,4 19 2 15,12 8-10-15,17-3 20 16,16-10 4-16,13-9-10 16,5 2-1-16,7 8-7 0,15 8 4 15,14 9-4 1,8 4 4-16,9 0 2 0,8-4 1 16,7-1-6-16,2-10 0 15,4-4-8-15,3-11 20 16,-2-4-11-16,1-9-13 15,-12-15-1-15,-9-16 4 16,14-4 0-16,13-9-5 16,13-2-2-16,17-1 2 15,-9-19 6-15,-9-12-2 16,0-9 8-16,-1 0-7 16,-1-16-2-16,-2-9 7 0,-10-4-5 15,-16 1 3 1,-13 0-2-16,-3-5-2 0,8-9 2 15,10-9-4-15,8-9-1 16,0-2-6-16,-5 0 2 16,-1 1-3-16,-4 3-3 15,-6 1 3-15,-3 2-2 16,-8 0 7-16,-1 0-4 16,-7-3 1-16,-7-1 2 15,-3-2-1-15,-4-12-3 16,-7-13 3-16,-6-15 0 15,-6-10-3-15,-6 7-2 16,0 7-1-16,-13 12 3 16,-2 5-7-16,-4 0 6 15,0 0 3-15,-6 1-1 0,-5-4 2 16,-3-1-1-16,-3 1-1 16,-4 4-4-16,3 12 2 15,4 13-7-15,3 10 11 16,-3 3-9-16,-4-5-2 15,-11-5 7-15,-7-3-7 16,-3 4 0-16,-3 8 5 16,-6 3-4-16,1 5-1 15,-17 0 0-15,-16 4 1 16,-19 7-1-16,1 7 0 16,6 10 0-16,28 6 0 15,23 0 1-15,9 0-1 16,3 4-1-16,-10 8 1 0,-13 0-1 15,-2 7 0 1,-1 1-2-16,3 4 1 0,5 0 0 16,4 4-1-16,4 2 1 15,1 2-7-15,3 2 7 16,5 4-8-16,1 1-25 16,6 8-29-16,5 1-37 15,0 22-65-15,-17 37-95 16,11-13-136-16,-8 0-554 0</inkml:trace>
  <inkml:trace contextRef="#ctx0" brushRef="#br0" timeOffset="114958.5707">10260 10307 333 0,'0'0'67'0,"0"0"-11"15,0 0 36-15,0 0 22 0,0 0-11 16,0 0 1-16,-42-27-13 15,37 27-10-15,4 10-44 16,-1 18-22-16,2 26 27 16,5 35 16-16,20 35 26 15,8 21 3-15,3 7 4 16,1-1-33-16,-1-5-8 16,-2 0 1-16,-4 1-3 15,-6-4-21-15,-3-4 13 16,0-2-2-16,-2-3-11 15,-1-5-9-15,-6-4 2 16,-2-7-8-16,-6-9 3 16,-4-5-9-16,0-5-5 15,-3-8 11-15,-8-16-6 0,1-17 1 16,3-13-6-16,-2-4 8 16,0 10-8-16,-1 7 0 15,1 7 5-15,0 0-5 16,2-1 6-16,4-3-7 15,-2-5 0-15,5-4 0 16,0-4 0-16,0-3 0 16,0-3-1-16,0-5 0 15,0-1 0-15,0-5 1 16,0 3-1-16,0-2 1 16,3-3 0-16,0 1 1 0,-1-2-1 15,2 0 0-15,1-6 1 16,2-2-1-16,-2-3 0 15,3-3-1-15,0 2 1 16,5-2-1 0,1 2-6-16,0-1 6 0,3-1-4 15,1 3 5-15,-2-3 0 16,6-1-1-16,2 1 0 16,2-1 0-16,5 0-1 15,2-2 1-15,1 0 0 16,-1-3 0-16,0 1 1 15,-2-4-1-15,1 1-1 16,2-4 1-16,4 1 1 0,3-1 0 16,5-1 1-16,5-1 6 15,6 0 11-15,4 0-3 16,4 0-4-16,6 0 0 16,1-1-3-16,13-2 3 15,11-1-5-15,16-1 2 16,4 2 3-16,-5 0 3 15,-11 0 6-15,-11 1-5 16,-2 2-8-16,-2 0-1 16,-2 0-4-16,2 0 4 15,2 2-5-15,-1 3 5 16,4-2 1-16,2-2-1 16,2-1 0-16,2 0 2 15,3 0 6-15,0-4-3 0,-2-3 2 16,-1 0 2-16,-3-1 10 15,7 0-3-15,5-3-9 16,9-3-1-16,12-2 6 16,8-4 33-16,9-3 1 15,5-2-38-15,-2-2-12 16,-1 0-2-16,-5 1 1 16,0 2-1-16,-2-1 1 15,0 3 0-15,0 0-1 16,-3 0 0-16,0-3-1 15,-3 3-6-15,-4-2 6 16,-3 2 1-16,3 0 0 16,-2 1 0-16,2 1 0 15,-2 1 1-15,-2 1 0 0,-3 1-1 16,-4 0-6-16,-6-1-6 16,-4 3 6-16,-8 1 4 15,-4 3 1-15,-15 0-1 16,-16 6 1-16,-11 1 1 15,-6 3 0-15,10 1 0 16,8 0 0-16,7 0 0 16,-3 0 0-16,-2 0-1 15,-2 0 1-15,-1 0 0 16,-2 0 0-16,-1 0 0 16,3-7 0-16,-1-1 1 15,1-1-1-15,-1-3 1 0,-1-3-1 16,-2-2 1-1,-5-3-1-15,-4-3 1 0,-5-5 0 16,-5-7 5-16,-8-7-5 16,1-23-1-16,-3-26 0 15,2-18 0-15,1-3-8 16,-8 6 8-16,-3 16 10 16,-5 8 21-16,-3-4-14 15,2-4-5-15,-5-10-2 16,-3-9-9-16,-4-12-1 15,-5-9 0-15,0-6 0 16,-1 0-17-16,-6 8-4 16,-1 12 3-16,2 14 17 15,2 27 0-15,-1 16 1 16,1 13 12-16,1 4-11 16,-2-12 0-16,-1-6 0 0,-1-12-1 15,-6-11-5-15,-6-9-5 16,-6-14 1-16,-6 0-2 15,-1 18-2-15,4 22 7 16,4 24 5-16,-1 7-10 16,-6-3 2-16,-5-3-1 15,-6 1 3-15,-4 5-1 16,-1 3 8-16,-5 6-14 16,-3 2 4-16,-3 2 9 0,-5 2 0 15,-2 3-1 1,-5-4 1-16,-1 1 0 0,-12-1 1 15,-15-4-1-15,-12-1-1 16,-4 2 2-16,6 4-1 16,4 6 1-16,4 2 0 15,-6 3 0-15,-7 0 0 16,-10 1 0-16,-6 0-1 16,-3 1 1-16,1-1 0 15,0 1 0-15,4 2 0 16,-1-2 0-16,2 2 1 15,1 2-1-15,-3 0 0 16,-5 2 0-16,-4-2 0 16,-7 1 0-16,0 0 0 15,-2-1 0-15,3 0 2 0,3-1-1 16,0 1-1 0,5-1-1-16,-3-1 1 0,-3 2 0 15,-1-1 0-15,8-1 0 16,3 0 1-16,6-2 0 15,2-1 4-15,3 0-5 16,2 2-1-16,-3-2 1 16,0 2-1-16,0 3 1 15,1 3 0-15,2 0 0 16,6 0 1-16,-3 0 0 16,3 9 0-16,0 1-1 15,9 0 0-15,5 3 0 16,5-2 0-16,5 1 0 15,15-2 0-15,12 0 1 16,13-3-1-16,5 0 0 16,-11 2 0-16,-8 1 0 15,-6 5 0-15,-1-1 2 0,0-1-1 16,2-1-1-16,1 1 0 16,3-2 0-16,4 1 0 15,2-1 0-15,5 0 0 16,3 2 0-16,4 0 0 15,0-1 0-15,5 0 0 16,-4 2 0-16,0 2 0 16,-2 0 0-16,1 2 0 15,2 1 0-15,0 1 0 16,3-2 0-16,5 2 0 0,0-1 0 16,1 3 0-1,-3-1 0-15,3 4 0 0,-4-2-1 16,0 0 1-16,2 1 0 15,-1-3 0 1,2-5-1-16,7-5 1 0,3-2 0 16,7-4 1-16,4-4 2 15,5-1 6-15,3 0-8 16,2 0 5-16,-1-1-5 16,2-4 5-16,-1 1-5 15,1 2-1-15,2-1 0 16,1 1 1-16,-3 2 0 15,3 0 0-15,0 0-1 0,0 0 1 16,0 0-1-16,0 0-1 16,0 0 1-16,0 0-8 15,0 0 7-15,0 0-8 16,0 0-8-16,0 5-26 16,0 12 15-16,13 11 16 15,0 7 10-15,1 8-6 16,4 7-3-16,-2 4-9 15,0-2-39-15,1 0-30 16,-2-1-36-16,10 21-63 16,-4-12-165-16,-5-8-163 0</inkml:trace>
  <inkml:trace contextRef="#ctx0" brushRef="#br0" timeOffset="116111.8273">8062 12246 345 0,'0'0'53'0,"0"0"-35"16,0 0-7-16,87-94 45 15,-54 60 34-15,7-1-31 16,3 0 5-16,-1-2-17 15,2 2-19-15,-2 2-11 16,-3 4-16-16,-8 6 0 16,-4 4-1-16,-7 7-29 15,-7 3-27-15,-10 9-37 16,-3 0-143-16,0 2-106 0</inkml:trace>
  <inkml:trace contextRef="#ctx0" brushRef="#br0" timeOffset="116356.911">8162 12258 614 0,'0'0'78'16,"0"0"-58"-16,0 0 44 0,0 0 108 16,98-37-6-16,-50 5-17 15,7-7-26-15,2-7-33 16,0-3 2-16,-2-1-18 15,-6 0-14-15,-3 3-15 16,-4 8-21-16,-7 4-16 16,-5 8-8-16,-4 8-14 15,-11 14-80-15,-6 5-212 16,-9 0-572-16</inkml:trace>
  <inkml:trace contextRef="#ctx0" brushRef="#br0" timeOffset="121318.1953">7173 10699 12 0,'0'0'102'0,"0"0"-53"0,-82-1 23 15,45 1 25 1,-5 0-12-16,2 8 7 0,-2 4-37 16,-2 5 13-16,0 4 7 15,-3 3-16-15,-1 6-23 16,0 6 19-16,0 3 10 15,-1 7-17-15,-2 8-8 16,-5 15-3-16,0 14 6 16,-3 19-13-16,4 6 2 15,22-2-1-15,12-4-7 16,15-5 4-16,6 2-1 16,12 0-4-16,15 1-4 15,9-2 4-15,8 2-15 16,7-7 2-16,0-15-9 0,-4-19 6 15,-4-16 2-15,16-2-9 16,27 9-11-16,34 2 11 16,20-3 13-16,-1-19 9 15,-11-19 0-15,-7-11 4 16,7-5 4-16,12-21 5 16,11-7 17-16,10-7 24 15,6-5-16-15,-3 0-27 16,-9-1 7-16,-12-2-7 15,-17-1-3-15,-10-4-7 16,-4-4 2-16,-9-3 1 16,-6-2 4-16,-6-4-4 15,-18 11-5-15,-14 2-2 16,1-11-3-16,1-15-3 16,-1-18 0-16,-6-14-6 0,-17 11 0 15,-22 8 2-15,-9 3-8 16,-6-1 5-16,0 1 3 15,-17 0 3-15,-11 0-11 16,-11 3 20-16,-10 4-3 16,-11 4-2-16,-11 2-3 15,-13 2 0-15,-8 7-5 16,-14 8-7-16,-6 12 11 16,-7 12 4-16,-4 11-9 15,-1 11-7-15,-5 6-1 16,-4 7 1-16,-4 0-1 0,0 11-4 15,-2 12 4 1,5 9 2-16,2 8-1 0,3 7 0 16,8 6-9-1,6 9 8-15,0 2 1 0,6 2-13 16,17-8-7-16,20-9-12 16,19-9 5-16,17 2 2 15,-6 7-8-15,-3 19-32 16,6 1-49-16,8 1-19 15,7-2-75-15,10 10-26 16,6-9-122-16,2-13-467 0</inkml:trace>
  <inkml:trace contextRef="#ctx0" brushRef="#br0" timeOffset="124116.4008">11072 10850 61 0,'48'78'22'0,"3"-11"-22"15,13-27-46-15,21-21 10 0,12-12 36 16,-12-4 0-16,-18-3-1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48:08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9630 7229 68 0,'0'0'84'0,"0"0"28"0,0 0 2 16,0 0-6-16,-96 29-28 16,72-19-11-16,1 0 3 15,2 1-10-15,-2 2 5 16,1 0-1-16,-2 0 25 15,0 4-26-15,1 4-11 16,0 2 1-16,-1 3-9 16,2 5-7-16,1 6 3 15,0 2-7-15,5 6 1 16,2 4-1-16,7 6-10 16,3 6 4-16,4 2 8 15,0 5-6-15,11 0-5 16,10 1 0-16,3 1 0 15,15 11-4-15,-2-11 3 0,8-1-13 16,6-6 10-16,-2-13-1 16,10-2-3-16,2-7-1 15,2-9 8-15,0-6-6 16,-1-6-1-16,1-6-2 16,0-8-3-16,-3-4 10 15,1-2 1-15,-6-4 7 16,-4-13 4-16,-2-4-1 15,-7-5-2-15,-1-3 1 16,-5-5-11-16,-3-7-1 16,-2-7-5-16,-2-4 3 15,-1-6-1-15,-4-5-6 16,-5-1 2-16,-4-3 1 0,-3-1-2 16,-6-9-2-16,-6-13 1 15,0-11-2-15,-7 12 0 16,-6 16 1-16,0 18-1 15,1 13-3-15,-7-7 4 16,1-6-1-16,-10-6 0 16,-2 5 8-16,0 3 4 15,-6 7-10-15,-2 5-3 16,-3 7 3-16,-1 4 0 16,-2 10-3-16,-3 3-2 15,-3 9-6-15,-2 7-1 16,-4 1-1-16,0 9 0 0,-4 11-5 15,-3 6 0-15,-15 17-32 16,-15 22-38-16,-13 30-57 16,0 14-75-16,27-21-171 15,21-14-406-15</inkml:trace>
  <inkml:trace contextRef="#ctx0" brushRef="#br0" timeOffset="1443.2784">9869 9331 636 0,'0'0'26'16,"0"0"-17"-16,-90-1-1 15,48 1 27-15,0 0 30 16,-5 11 121-16,-4 6-95 16,-8 8-5-16,-3 11 18 15,-1 10-14-15,-5 21-8 16,-4 23-18-16,4 28 3 16,8 11 10-16,17-1 3 15,22-7-10-15,18-17-18 16,3 2-4-16,27 1 0 15,21-6 11-15,15-2-7 16,20-6-6-16,12-11-14 16,11-12 1-16,9-14-13 0,4-15-2 15,8-12 0 1,9-13 1-16,6-9 6 0,5-7 2 16,1-1-10-16,-7-13-8 15,-11-6-7-15,-25 3-1 16,-29 1 0-16,-26 3 5 15,-13 0-5-15,3-4 1 16,-2-8-1-16,0-5 21 16,-10-9 2-16,-8-7-2 15,-3-21-1-15,-8-26 3 16,-6-30-6-16,-3-14 7 16,-4-2-12-16,-17 6 8 15,-3 15-2-15,-9 5-2 0,-4 8-1 16,-8 9-7-16,-12 7 4 15,-16 6 4 1,-18 6-8-16,-22 8-8 0,-17 12 0 16,-14 13 0-16,-10 19 0 15,-1 18 0-15,3 7-1 16,8 24-16-16,12 13-9 16,11 9-21-16,9 11-27 15,9 12-66-15,13 13-130 16,25-12-127-16,15-5-389 0</inkml:trace>
  <inkml:trace contextRef="#ctx0" brushRef="#br0" timeOffset="2844.4366">9987 11521 1061 0,'0'0'145'16,"0"0"-108"-16,-88 15-21 15,50-1 44-15,-1 3 27 16,0 2 9-16,-2 7-9 15,-1 5-10-15,0 5-14 16,-2 4-8-16,0 5-12 16,0 5-2-16,2 5-3 15,-5 18-12-15,1 14 6 16,-1 18 6-16,9 4-3 16,16-6-1-16,16-11-6 15,6-12-1-15,19-2-7 16,17 0 2-16,6-13-1 15,4-12-12-15,23 2 6 0,16-4-5 16,12 1 2-16,13-2-11 16,-10-19 14-16,-8-16-8 15,3-7 2-15,3-8 5 16,0 0 2-16,-4-8 0 16,-16-5 5-16,-12-1-12 15,-18-1-2-15,-3-2 2 16,1-5 12-16,7-7 5 15,0-10 3-15,-9-6 2 16,-2-6-9-16,-9-7-1 16,-5-2-9-16,-6-5 3 15,-3 1-3-15,-6 1-4 16,-6 0 0-16,-3 1-1 16,-4-4-5-16,0-10 7 0,-18-14 4 15,-11-15 2-15,-3 9 3 16,2 23-9-16,5 20 3 15,3 17 1-15,-8-5 2 16,-7 0 3-16,-10-2-5 16,-8 5-1-16,-19 2-3 15,-23 7-1-15,-26 9-2 16,-6 14-5-16,5 6 0 16,15 26-1-16,29 0-5 15,18 0-10-15,16-3-15 16,9 2-33-16,-9 5-27 0,-1 7-63 15,-23 24-112 1,17-11-336-16,5-7-696 0</inkml:trace>
  <inkml:trace contextRef="#ctx0" brushRef="#br0" timeOffset="48615.7268">15288 7221 117 0,'0'0'88'0,"0"0"-66"0,0 0-14 16,0 0 15-1,0-23 52-15,0 17-8 0,-2 1-15 16,-4-1 11-16,4 2-8 15,-1 0 10-15,0-1-16 16,-1 2 9-16,0 1 5 16,0 0-6-16,0 1-17 15,-2 1-17-15,-5 0 2 16,0 0-18-16,-4 3 2 16,-5 8-9-16,-2 3 7 15,-1 2 7-15,-5 4 12 16,-2 4-16-16,-1 0 12 15,0 0 11-15,2 1-4 16,4-3-1-16,4 2-14 16,5 0 14-16,1 2-8 15,4-1 2-15,3 3-3 0,2 2 4 16,1 1 1-16,2 3-2 16,2 0-6-16,1 5 6 15,0 0-8-15,0-1-1 16,0 2 0-16,0-2 6 15,1 0-3-15,7-1 0 16,-1-2-3-16,3 1-3 16,1-1-2-16,2 2-1 15,-2 2 3-15,7 1-1 16,-3 3 0-16,1 2-1 16,1 3 2-16,2 0-4 0,-1-2-4 15,1-2 6-15,2-6-6 16,-1-7 4-16,2-3-5 15,0-7 8-15,2-3-3 16,-3-2-5-16,3-4 7 16,0-2-7-16,-1-1 5 15,0-3-4-15,-1-5 6 16,1-1 0-16,2 0 21 16,-1-3 14-16,4-8-10 15,4-1-19-15,5-2-5 16,0-3-8-16,1 2 7 15,2 0-8-15,4 1 0 16,-2 5 1-16,0 1-1 0,-2 0 1 16,1 4 0-16,0 2-1 15,-2 2 1-15,3 0 1 16,1 0-2-16,-1 0 1 16,2 0 0-16,1 2 0 15,1 2 0-15,1 0 6 16,2 0-6-16,-3 1 6 15,-3-2-5-15,-2 0 5 16,-7-2-1-16,-2-1-3 16,0 0 6-16,-3 0-2 15,1-7 2-15,-2-3 0 16,-3-1-8-16,0-1 11 16,-3-1-5-16,0 0 3 15,0-1-1-15,-1-2-6 0,-1-1-2 16,-1-1 5-16,1-3-4 15,-1-1 5-15,1-3 0 16,3-1-6-16,-4-3 0 16,2 3 0-16,1-3-1 15,-2 1 2-15,2-1-2 16,-1 1 1-16,-3 0 5 16,-2 1-6-16,-4 2 7 15,-1 0-7-15,-4 1 1 16,-1 4 0-16,-1 1-1 15,-2 3 1-15,-2 3-1 0,-1 0 1 16,0 0 9-16,0-1-3 16,0 0-1-16,0 1 3 15,0-3-2-15,-3 2-1 16,0-4 2 0,0 0-1-16,2-2-6 0,-2-2 5 15,0-3-5-15,1-3 0 16,-1 1 5-16,2-3-5 15,-1 0 0-15,0-1 1 16,-1-2 5-16,1 1-6 16,-1 0 1-16,-1-1 5 15,2-1-5-15,-1 0 4 16,-2 0 4-16,1 3-3 16,-3-4 9-16,1 4-6 15,-3 2 11-15,-1 0-11 16,-3 1 12-16,0 2-1 15,-6-2 2-15,1 1-12 0,-4 3-3 16,-1-2 0-16,-4 2 2 16,3 0 3-16,-3 2-5 15,2 5 2-15,-2-2 2 16,-1 2-5-16,-1 3-5 16,-2 1-1-16,-2 1-1 15,-1 3 0-15,-3 1 0 16,-2 5-2-16,-2 0 1 15,0 3-7-15,1 0 8 16,-1 0 0-16,0 0 0 16,2 3-1-16,-2 4 1 15,0 2-2-15,-1-1 1 16,-3 3 1-16,-3 0-1 16,-2 1 1-16,1-1 0 0,1 0-1 15,-3 1 1-15,-1 1 0 16,0-1-1-16,-4 2 1 15,1 1 0-15,3 3 0 16,0-3 1-16,4 1-1 16,2 1 0-16,4 1 0 15,2 2 0-15,1 0 0 16,5 1 0-16,1 4 0 16,3 0-1-16,2 5-1 15,-1 6 1-15,2 2-5 16,1 2 5-16,-1 3 0 15,2-4 0-15,-1-3 1 0,7-5-9 16,2-3-56-16,16-16-57 16,1-5-131-16,0-7-497 15</inkml:trace>
  <inkml:trace contextRef="#ctx0" brushRef="#br0" timeOffset="58167.0356">14963 9635 42 0,'0'0'492'16,"0"0"-429"-16,0 0-35 15,0 0 5-15,0 0 6 0,0 0 1 16,-29 16 7-16,29-10-11 16,0 2-3-16,-1 0-10 15,1 4 16-15,-2 0 4 16,1 3 12-16,-2 5-11 15,0 3-2-15,1 4-9 16,-1 2-1-16,2 2 4 16,1 2-1-16,0-1-5 15,0 2 5-15,0 0 1 16,0 2-5-16,1-2-8 0,7 3-6 16,-1-1 1-1,3 2-5-15,-1-1 1 16,2-3 1-16,1 2-7 0,-2-2-6 15,2-1 5-15,-2 0-6 16,0-3 0-16,0-1 0 16,-1 1 6-16,-2-2-5 15,-2 0 8-15,1-1-9 16,-2-1 0-16,-4-2 6 16,0-3-6-16,0-3 8 15,0-5-9-15,0-3 2 16,0-5 8-16,0 0-10 15,0-5 1-15,0 0 1 0,0 0-1 16,0 0-1 0,0 0 0-16,0 0-1 0,0 0 1 15,0 0-1-15,6 0 1 16,5 0 7-16,5 0 11 16,4 0-10-16,2 0-6 15,4 0-1-15,4 0 0 16,3 3 1-16,2 5-2 15,2 1 0-15,2 3 1 16,-2-2-1-16,0-1 0 16,1 1 1-16,-1-5 11 15,-3 0-1-15,0 2-5 16,-2-4 4-16,-1 0 1 16,2 0-1-16,1 0 9 15,2-3 3-15,2 0-6 16,-1 0-3-16,1 0-6 15,-2 0-4-15,0 0 9 0,-1 0 2 16,0 0-1-16,-1 0-5 16,-2 0 3-16,-1 0 0 15,-3 0-3-15,-1 0 0 16,-4 0 0-16,-1 0-6 16,-3 0-1-16,-1 0 5 15,2 0-5-15,-3 2 5 16,0 1 1-16,1 2-6 15,0 0 1-15,0 1 4 16,4-1-5-16,-2 0 0 16,-2-3 6-16,3 0-6 0,-2-1 0 15,0-1 0-15,1 0 1 16,-1 0-2 0,0 0 1-16,-1 0 1 0,3-4-1 15,1-1-1-15,-1-1 1 16,1-2 0-16,2 0 1 15,0 0-1-15,-2-1 1 16,1 4-2-16,-2-1 0 16,0 0 0-16,-2 3 1 15,4 1-1-15,-1-1 1 16,-2 3-1-16,2 0 1 16,-3 0 1-16,-1 0-1 15,0 0-1-15,-3-2 1 16,1 2-1-16,-2 0 1 0,1 0 0 15,-2 0 0 1,-1 0 0-16,-3 0 1 0,0-1 4 16,-2 1-4-16,-1-1 4 15,0-1-4-15,-2 1 4 16,0-1 0-16,-1-1 2 16,1-1 7-16,0 0-3 15,-2-2-2-15,1-2 2 16,-3-3 2-16,0-3 0 15,0-6-3-15,0-4 1 16,0-5-1-16,0-7-9 0,-3-4-1 16,-3-5 1-1,0 1-1-15,1-3-1 0,1 0 1 16,0 2 0-16,-1-2-1 16,0 2 1-16,2 0 0 15,-2 1-1-15,0 2 1 16,1 2-1-16,-1-2 0 15,-1 3-1-15,-1-1 0 16,1 1 1-16,-1 1 0 16,-3 1 0-16,-1 1 0 15,0 2 0-15,-2 1 0 16,1 0 0-16,-2 3 1 16,0 3-1-16,4 1 0 15,-1 2-1-15,2 2 1 16,4 3 1-16,-1 3-1 15,2 1 0-15,-2 4 0 16,2-1 1-16,-3 2-1 0,-1-2 2 16,-1 2-2-16,-2 1 0 15,-4-2 10-15,-6 3-9 16,-3-1 0-16,-4 1 5 16,-6 3-6-16,-5-1-1 15,-6 3 1-15,-3 2-1 16,-4 1-1-16,-1 0 1 15,0 0 0-15,1 0 0 16,3 3-6-16,4 1 7 16,4-1-1-16,2 2 1 15,1-1 0-15,1 0 0 16,0 0 0-16,1 1-5 16,-1-1 5-16,1 2 1 15,-3 0-1-15,-3-1 1 0,-2 2-1 16,-3 1 0-16,-1 3 0 15,-2 0 0-15,-1 0 0 16,2-1 0-16,0 2 0 16,5-3-1-16,0-1 0 15,8-2 1-15,-1 0 2 16,2-1-2-16,1-2 2 16,3 0-1-16,1 0-1 15,6 0 1-15,0-3-1 16,3 3 0-16,3 1 0 15,1-1 0-15,-1 1-8 0,2 0 8 16,-1 2 0 0,0-1 0-16,-2 2-1 0,1 1 1 15,-1 0 0-15,-2-1 1 16,1 2-1-16,0-2 0 16,0 1 1-16,4-1-1 15,1-2 1-15,3-1 5 16,0-3-4-16,5 1 16 15,1-1 1-15,3-1 0 16,-2 0-7-16,3 0-4 16,1 0-1-16,-1 0-1 15,2 0 1-15,0 0 1 16,-1 0 2-16,1 0-3 0,0 0-5 16,-3 0 4-1,3 0-5-15,-1 0 0 0,-3 0 1 16,2 0-1-16,-1 0-1 15,0 0 1-15,1 0-1 16,-1 0 1-16,2 0-1 16,1 0-1-16,0 0 1 15,0 0-1-15,0 0-14 16,0 0-39-16,0 0-62 16,0 0-63-16,1 0-188 15,4 0-335-15</inkml:trace>
  <inkml:trace contextRef="#ctx0" brushRef="#br0" timeOffset="61307.3857">18099 10746 443 0,'0'0'109'15,"0"0"-64"-15,0 0-36 16,0 0-1-16,0 0 51 16,0 0 31-16,0 0-11 15,86 18 5-15,-49-8 1 16,9-1-17-16,4 1 3 0,8 2-13 16,16-1 15-16,18-1-20 15,18 0-12-15,7 0 5 16,-8-3-8-16,-5-2-10 15,-11-2-14-15,2 1-4 16,2-1-8-16,-1 1-1 16,-7-1 12-16,-14 0-4 15,-13-3-3-15,-15 2-5 16,0-2 5-16,8 0-3 16,9 0 3-16,11 0 4 15,1-7 7-15,-1-1-1 16,13-4-5-16,10 1-3 15,16-4-7-15,3 2 1 0,-8 2-1 16,-24 4 1 0,-19 4-1-16,-17-2 0 0,-1 0 8 15,10 1-9-15,8-1 1 16,8-1 5-16,1 0-5 16,-4 2 6-16,0 0-1 15,-4 1-5-15,1-1 6 16,-1-3-6-16,1-3 8 15,0 1 0-15,1-1-2 16,-1 0-5-16,0-1 4 16,0 3 1-16,-4 0-6 15,-3 2 10-15,-1 2-5 16,-2 0-4-16,-1 4 11 16,1-3-7-16,0 3-5 0,1 0 1 15,0 0 5-15,-1 0-7 16,2 0 1-16,-2 0 1 15,0 0-1-15,2 0 1 16,-1 3-1-16,3-3 12 16,-1 2-7-16,-2 1 1 15,3 0-5-15,-3 1 8 16,1 0 7-16,1-1-4 16,1 2-2-16,-2-2-1 15,0 2-4-15,-2 1 3 16,-4-3-2-16,0 2-1 15,-2-3 5-15,-3 0 6 16,-6-2 2-16,-2 1-6 0,-5-1-4 16,-8 0-1-16,-6 0 3 15,-4 0-4-15,-6 0 15 16,-3 2 8-16,-2-2 3 16,-2 0-7-16,-2 0 2 15,0 0 5-15,-2 0-4 16,1 0-4-16,-2 0-7 15,0 0-3-15,1 0-6 16,-1 0 1-16,0 0-4 16,0 0-5-16,0 0-1 15,0 0 1-15,0 0-1 0,0 0 0 16,0 0-14 0,0 0-43-16,0 1-46 0,-31 3-84 15,0-2-172 1,-8-2-405-16</inkml:trace>
  <inkml:trace contextRef="#ctx0" brushRef="#br0" timeOffset="67646.324">1683 10314 586 0,'0'0'136'0,"0"0"-59"0,0 0 16 15,0 0 19-15,0 0 8 16,0 0 4-16,-9 5-34 16,12-5-33-16,12 0 34 15,4-3 5-15,7-8-32 16,8-4 0-16,5-4-1 15,5-4-37-15,3-3-10 16,0 2-14-16,0 0 4 16,-3 1-6-16,-5 4-1 15,-5 5-69-15,-8 9-114 16,-11 2-194-16,-11 3-244 0</inkml:trace>
  <inkml:trace contextRef="#ctx0" brushRef="#br0" timeOffset="67846.1587">1692 10615 922 0,'0'0'141'16,"0"0"-119"-16,0 0 42 16,0 0 57-16,106-33 13 15,-68 13-18-15,1-3-21 16,6-5-33-16,0 0-36 0,7 0-19 15,26-5-7 1,-10 7-138-16,-13 2-416 0</inkml:trace>
  <inkml:trace contextRef="#ctx0" brushRef="#br0" timeOffset="72851.4838">13325 10165 51 0,'0'0'101'0,"0"0"21"0,0 0-41 15,0 0-9-15,0 0 19 16,0 0-32-16,-66-28-10 16,54 26 5-16,-3-1-14 0,0 0-8 15,-3 1 23-15,0 2-15 16,-1 0-14 0,0 0-4-16,-2 0 4 15,-2 0-7-15,0 0-1 0,-3 0 4 16,2 5-9-16,-1 2 7 15,-1 0-5-15,0 1 2 16,0 0-5-16,0 6-12 16,-1 0-1-16,4 6 1 15,-4 1 0-15,1 2 0 16,-1 4 0-16,-2 3 1 16,3 3-1-16,-3 4 1 15,1 2-1-15,3 5 0 16,3-1 0-16,5 1 0 15,6 1 0-15,5-3-7 0,5 2 7 16,1-2 12-16,4 3-5 16,11 0 11-16,9 5-8 15,4 3 14-15,7-1-5 16,4 2-9-16,2-4 5 16,3-2-15-16,3-7 0 15,1-7 1-15,4-8 24 16,5-2-1-16,2-10-6 15,6-5 8-15,-1-9 27 16,2 0 5-16,-2-9-8 16,-3-13 14-16,-3-9 4 15,-1-5-27-15,-5-6-6 16,-1-2-11-16,-5 1-5 16,-6-4-11-16,-6 2 2 15,-8-3-9-15,-5-1 14 0,-7 1-8 16,-8-1 3-1,-6-3 2-15,0-1 11 0,-4-4-5 16,-14-2-5-16,-4-3 6 16,-6 2-3-16,-4 2 3 15,-4 7-6-15,-6 5 15 16,-4 9 12-16,-2 6-27 16,-4 5-12-16,-3 8 8 15,-4 7-7-15,-3 8-2 16,-3 3-13-16,0 5 4 15,-2 17-44-15,-2 9-64 0,-27 39-87 16,15-6-125 0,4-2-406-16</inkml:trace>
  <inkml:trace contextRef="#ctx0" brushRef="#br0" timeOffset="83876.5178">3239 14222 186 0,'0'0'132'0,"0"0"-91"15,0 0 1-15,0 0 7 16,0 0-13-16,0 0 12 15,-6 0-26-15,6 2-21 16,9 0 17-16,2 1 11 0,1 0 7 16,3 1 2-1,5-1-12-15,-1 1-2 16,8-1 11-16,1 2 7 0,2-1 3 16,7-1-11-16,2-1-5 15,2 0 13-15,2-2 6 16,-3 0 2-16,6 0-5 15,-4 0-10-15,4 0 4 16,-1 0-10-16,1-2 1 16,-1 2-4-16,1 0-7 15,-1 0 0-15,4 0 13 16,-1 0 4-16,1 0-17 16,-4 0-6-16,1 0-1 15,-4 0-11-15,1 3 9 16,-3 3 0-16,-2 0 5 15,-1 3 2-15,-1-1-2 0,-1 2 1 16,0 2 4-16,-1-2-5 16,-1-1-5-16,0 0-9 15,-3-1 8-15,3-1 1 16,-2 0-4-16,-3-2 3 16,-1 1-2-16,3 1 2 15,0 2-2-15,1-3 0 16,3 1 11-16,4-1 2 15,2-2-12-15,0 0-6 16,-1-2 5-16,1 3-6 16,0-3 1-16,-1 1-1 15,4-2 6-15,1-1-5 0,2 0 14 16,4 0 7 0,3-1-10-16,2-4-7 0,3-3-5 15,2 1-1-15,-1-2 1 16,3 1 0-16,0-1 0 15,-1 1 0-15,1-2 1 16,-1 2 5-16,-3 0-7 16,-6 2 1-16,-2 0 0 15,3 1 0-15,-5-1 1 16,1 0-2-16,2 1 2 16,-3-1-2-16,2 0 2 15,1 2-2-15,-2 0 2 16,0 0-1-16,0 2-1 15,-1-1 2-15,0 2-2 16,0-1-2-16,-1 0 2 0,1 0 0 16,-1-1-1-16,6 1 1 15,-6 2 0-15,3-3 0 16,-2 3 0-16,-2-3 1 16,0 0-1-16,-2-1 0 15,-4 0 0-15,1-2 0 16,0 2 0-16,-1-3 0 15,2 4 0-15,0 0 0 16,1-1 0-16,3 2 2 16,0 2-1-16,1-3 0 0,2 3 0 15,-1 0 0 1,2 0 0-16,2 0 1 0,1 0 4 16,-1 0-5-16,5 0 0 15,-2 0 0-15,1 0 11 16,4 0-12-16,0-2 12 15,1-3-2-15,0 2 5 16,-1 1-4-16,-1 0-5 16,-3-1-5-16,2 3 0 15,-1 0 5-15,1 0-5 16,-2 0 9-16,2 0-9 16,-1 0 1-16,1-2-1 15,0-1 5-15,-1-3-4 16,2-2 11-16,-1-2-3 15,-2-2-3-15,2 1-5 16,2-1 7-16,0 1 2 16,-1 0-2-16,1 1-2 0,0 2-5 15,-2 1 5-15,-2 2-6 16,-3 1 0-16,2 1-1 16,-1 0 1-16,-2 1 6 15,0 0-6-15,0 2 0 16,0 0-1-16,-1 0 2 15,-1 0-1-15,2 0 0 16,-4 0 7-16,-1 0-8 16,-1 2 1-16,-2 1 0 15,-4 0 0-15,3 1 1 16,-3 1-1-16,1 0 2 16,-3-1-2-16,0 1 0 15,-3 0 9-15,0 0-8 16,-2-2-1-16,-2-1 9 15,-4 0-2-15,-3 0-7 0,-3-2 7 16,-3 1-7-16,-4-1 12 16,-2 0-3-16,-3 0 3 15,2 0 11-15,-2 0-2 16,-2 0-16-16,0 0 0 16,-1 0-5-16,0 0-1 15,-3 0 1-15,1 0 0 16,-3 0-1-16,1 0 1 15,-2 0-1-15,0 0 0 16,1 0 0-16,-1 0-12 16,0 0-58-16,0 0-104 0,-3 0-347 15,-9 0-598-15</inkml:trace>
  <inkml:trace contextRef="#ctx0" brushRef="#br0" timeOffset="93558.3309">22147 10922 735 0,'0'0'94'0,"0"0"-94"0,0 0-9 15,0 0 9-15,0 0 48 16,0 0 20-16,-94-53-5 16,75 45-8-16,1 0 13 15,-4-2-14-15,-1 1 11 16,-2-1-14-16,-5 0-6 16,-3 1-2-16,-5-2 9 15,-3 5-12-15,-5 0 0 16,0 3-6-16,-3 0 2 15,1 3 0-15,-3 0-4 16,0 0 2-16,3 0-2 16,2 2-1-16,3 5-2 15,-2 2-9-15,4 2-11 16,-2 1 0-16,-1 1-8 0,-2 3-1 16,0 1 6-16,-3 0-5 15,0 2 0-15,2 1 5 16,1 1 3-16,0 1-2 15,2 1 3-15,1 1 2 16,3 2-9-16,-1 0 4 16,0 3 4-16,0 3-4 15,2-1 0-15,1 1 6 16,4 0-4-16,4-3 1 16,1 2 1-16,4 2 0 15,4-2 1-15,2 3-2 16,4 1 4-16,3 3 0 15,4 3-6-15,4 3 6 16,4 3-1-16,0 3-1 16,0 1-2-16,10-3 9 0,4-2-5 15,-2-3-6-15,1-1-2 16,1-2 0-16,-1-1-4 16,1 1 11-16,0-1-4 15,1 1-2-15,2-2 1 16,1 0-6-16,1 0 7 15,-2-1-7-15,6 0-1 16,-1-1 5-16,3 1-5 16,-2-1 0-16,4 0 0 15,0 1 7-15,0 0-8 16,3 2 2-16,-2 2-1 16,5-2 0-16,-2 2 0 15,-1 0 0-15,1 2 0 0,-1-3 0 16,-3 0 5-1,-2-4-6-15,-2-4 1 0,-3-5 0 16,1-3 0-16,-2-4 0 16,0-3 0-16,-3-1 0 15,2-2-1-15,0-2 1 16,2 1 0-16,2-1 0 16,0-1 0-16,-1-3 1 15,3 0 8-15,0-4 3 16,-2 1-2-16,-1 0-1 0,3-3-4 15,-3 1-5 1,4 0 5-16,0-1-5 0,1 3 0 16,4 0 0-16,0 1 1 15,0 4-2-15,-2-3 0 16,-3 3 1-16,0 0 0 16,-2-1 0-16,-2-1-1 15,2-1 1-15,1-1 1 16,2-4-1-16,4-2 0 15,4 0 9-15,2 0-1 16,3 0-8-16,2-5 5 16,0-3-5-16,5 1 0 15,-3 0 0-15,3 1 1 16,-1-1 3-16,2 0-4 16,0-2 0-16,1 1 1 0,0-4 0 15,1-1-1-15,1-3 5 16,0-1-5-16,2 0 0 15,0 0-1-15,0-2 0 16,2 2 0-16,-4 0 0 16,0 0 0-16,1 3-1 15,-4-1 0-15,0 2 1 16,-3 2 0-16,-4 1 1 16,1 1-1-16,0 1 0 15,0 0 0-15,2-1 0 16,0 0 0-16,1 0 1 15,0 2 0-15,-4-2-1 16,0 2 1-16,-2 2-1 0,-2-2 1 16,-3 1-1-1,-2-2 1-15,0-1 0 0,1 1 0 16,-2-4-1-16,-1 1 1 16,1 0 0-16,0-3 0 15,0-2 0-15,-2-1 0 16,-1-1 0-16,-2-4 0 15,-4-5-1-15,0-2 2 16,-4-5-1-16,-1-2 0 16,-2-3 0-16,-4 1 1 15,-3 1-1-15,-4-2 0 16,-1 0 15-16,-2-3-2 16,0-4-1-16,-2 0-6 15,-8-4 1-15,-5 0-7 16,-2 0 0-16,-5 2 5 0,-2 1 8 15,-5 3-8 1,-1 3-5-16,-2 0 9 0,-6 5-4 16,0 0 0-16,-5-1 0 15,-3 0 0-15,-3-1-5 16,-3 1-1-16,1 1 1 16,-3 2 5-16,2 1-6 15,4 3 1-15,3 0 0 16,6 3 5-16,4 2-5 15,5 2 0-15,-2-2 8 16,4-1-8-16,0-1 0 16,1-1 0-16,1-2 0 0,1 1 5 15,3-1-5-15,-2 1-1 16,2 0-2-16,-2 1 1 16,-1 1 0-16,0 2 1 15,0-1 0-15,-4 2-1 16,-1 2 0-16,-3-1 1 15,-6 1 0-15,-4 1 0 16,-8 0-1-16,-4 2 1 16,-7 2-1-16,-16 3 0 15,-19 4 0-15,-24 9-6 16,-16 1 7-16,-7 5-1 16,-3 15-8-16,4 3-46 15,0-3-71-15,36-5-215 0,21-11-1121 16</inkml:trace>
  <inkml:trace contextRef="#ctx0" brushRef="#br0" timeOffset="102197.8887">13542 12501 834 0,'0'0'133'16,"0"0"-95"-16,0 0-22 15,0 0 43-15,0 0 23 16,-21-72-22-16,18 55-10 16,-1 2-19-16,1 1-11 15,-5 2 12-15,1-1 6 16,-2 1 5-16,-5-1 4 16,0 2 11-16,-7-1-13 15,-3 4-4-15,-4-1-5 0,-6 4-11 16,-2 2-8-16,-6 3 2 15,-3 0-8-15,0 0-3 16,-1 1 0-16,0 9 0 16,1-1 4-16,3 2-2 15,3 2-2-15,1 4 0 16,1 1 1-16,2 4-8 16,2 4 9-16,4 3-9 15,-1 0 5-15,3 2 1 16,3 3 0-16,4-1 1 15,1 3 2-15,7 0 4 16,2 4 0-16,5 2 2 16,5 2-3-16,0-1-1 0,3 2 4 15,14-2 4-15,4-1 4 16,4 2-5-16,6-3 0 16,5-2-2-1,6-1 11-15,6 1-3 0,7-3-1 16,5-4-2-16,2 1-3 15,2-3-6-15,-2-6 12 16,-3-3-11-16,-2-5 17 16,-7-7 9-16,-3-7-11 15,-6-2-8-15,-5-4 16 16,-4-14-12-16,-4-9 0 16,-1-9-1-16,-4-4-6 15,-1-10-8-15,-5-3-1 0,-3-5-7 16,-1 1 8-16,-5-2-2 15,-4 1-1-15,-2 0 0 16,-2-1-1-16,0-3-5 16,0-2 0-16,-9 0 0 15,-2 3 5-15,-7 4-5 16,-2 2 1-16,-2 6-1 16,-4 8-1-16,-6 8 0 15,-8 13-2-15,-19 15-38 16,-55 28-64-16,10 16-128 15,-7 12-368-15</inkml:trace>
  <inkml:trace contextRef="#ctx0" brushRef="#br0" timeOffset="116696.6042">15681 15495 1106 0,'0'0'261'0,"0"0"-173"15,0 0-59-15,0 0 26 16,0 0 25-16,0 0-11 16,76-59-12-16,-46 38-18 15,5-2-8-15,5-3-15 16,7 1-7-16,0 2-8 16,0-1 5-16,-2 4-6 15,-4 5-31-15,-6 6-71 16,-7 9-126-16,-11 0-139 15,-11 8-240-15</inkml:trace>
  <inkml:trace contextRef="#ctx0" brushRef="#br0" timeOffset="116928.713">15727 15712 1041 0,'0'0'170'0,"0"0"-128"15,0 0-16-15,0 0 71 16,0 0 22-16,100-31-20 16,-52 4-34-16,9-9-25 15,3-3-26-15,-2 0-4 16,0 1-10-16,-6 3-21 16,-6 0-59-16,0-9-125 15,-11 7-128-15,-13 6-279 0</inkml:trace>
  <inkml:trace contextRef="#ctx0" brushRef="#br0" timeOffset="117158.2254">16105 15034 1167 0,'0'0'183'16,"0"0"-143"-16,0 0-31 15,128-3 27-15,-62 3 50 16,7 1-13-16,2 14 4 0,-13 9-29 16,5 22-28-16,-24 29-18 15,-35 38-2-15,-22 23-31 16,-61 10-78-16,1-33-171 16,-6-23-469-16</inkml:trace>
  <inkml:trace contextRef="#ctx0" brushRef="#br0" timeOffset="123935.3173">17768 17805 1564 0,'0'0'319'0,"0"0"-240"16,0 0-78-16,67-72 26 0,-26 37 35 15,6 2-23 1,5-1 23-16,2-1-36 0,4 0-13 16,-1 0-7-16,-2 1-4 15,-6 1-2-15,-7 7-28 16,-10 1-46-16,-7 8-53 16,-12 5-43-16,-6 7-42 15,-7 5-91-15,-5 0-189 16,-10 0-116-16</inkml:trace>
  <inkml:trace contextRef="#ctx0" brushRef="#br0" timeOffset="124146.8665">17896 17776 1092 0,'0'0'316'16,"0"0"-226"-16,0 0-65 0,0 0 30 15,0 0 46-15,103-61-15 16,-33 11-16-16,-1-8-38 16,8-4-20-16,9-14-12 15,5 1-32-15,19-20-56 16,-22 18-203-16,-25 20-561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7:09:47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9942 7006 188 0,'0'0'96'0,"0"0"-60"16,0 0 5-16,0 0 18 15,0 0 13-15,0 0-16 16,-60 0-25-16,46 3 0 16,-2 2-5-16,1 4-1 15,-3 1-12-15,-1 4-12 16,-2 3-1-16,0 3 0 0,-3 2-1 15,-2 1-9 1,3 5 9-16,-4 0-6 0,-3 3 5 16,-3 2-8-16,-2 3 9 15,-1 1-15-15,-1 2-4 16,4 0 2-16,0 0-11 16,3 0 3-16,2 0 0 15,2 0 3-15,4 0-10 16,3 0-14-16,1 1 26 15,3 4-2-15,0-2-6 16,3 2 21-16,2 2-1 16,5 1-33-16,2 1 3 15,1 1 3-15,2-1-4 0,0 0 10 16,7 0 7-16,6 1-2 16,5 2-33-16,3 1 36 15,1 0 22-15,3 3 0 16,1-1 0-16,1-2 0 15,4-1 0-15,0-6 0 16,7-4 0-16</inkml:trace>
  <inkml:trace contextRef="#ctx0" brushRef="#br0" timeOffset="175.6593">10503 8487 32 0,'0'0'52'0,"74"-90"-29"16,-34 25-23-16,-8 12-36 16</inkml:trace>
  <inkml:trace contextRef="#ctx0" brushRef="#br0" timeOffset="451.0743">10216 7195 101 0,'0'0'69'15,"0"0"-54"-15,-83-13-14 16,48 10 1-16,2 2-2 16,2 1 0-16,-9 0-26 15,8 1-11-15,4 7-88 0</inkml:trace>
  <inkml:trace contextRef="#ctx0" brushRef="#br0" timeOffset="631.7842">9770 7285 170 0,'0'0'163'0,"0"0"-44"15,0 0-21-15,0 0-19 16,0 0-17-16,0 0-62 15,0 0 0-15,-4 7-8 16,4 9 8-16,-2-2-2 16,-2 4-334-16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50:36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5789 10433 41 0,'0'0'392'15,"0"0"-197"-15,0 0-39 16,0 0 20-16,0 0-42 16,0 0-11-16,-22 3 3 15,37-9-23-15,1-9-5 16,9-6-7-16,8-4-31 15,9-6-9-15,3-6-16 16,5-3-4-16,4-2-12 0,-1-1-12 16,-1 2-6-16,-2 2 0 15,-5 3-1-15,-3 7-36 16,-8 7-77-16,-2 7-118 16,-9 6-124-1,-12 6-207-15</inkml:trace>
  <inkml:trace contextRef="#ctx0" brushRef="#br0" timeOffset="231.1693">5607 11047 358 0,'0'0'987'0,"0"0"-966"15,0 0-21-15,0 0 0 16,95-35 98-16,-32-5 13 15,22-18-18-15,21-22-14 16,12-10-33-16,-6-3-13 16,-3 4-20-16,-9 7-7 15,0 3-6-15,7 2-40 16,-28 21-170-16,-18 6-462 0</inkml:trace>
  <inkml:trace contextRef="#ctx0" brushRef="#br0" timeOffset="11897.271">6265 6532 937 0,'0'0'131'16,"0"0"-45"-16,0 0-24 15,0 0-61-15,0 0 39 16,0 0 26-16,45-40 8 16,10 9-22-16,31-16-9 0,26-7-19 15,9-4-13-15,-9 5-5 16,-11 11-5-16,-13 9-1 16,-15 8-13-16,-13 8-113 15,-9 8-99-15,-21 4-135 16,-14 3-387-16</inkml:trace>
  <inkml:trace contextRef="#ctx0" brushRef="#br0" timeOffset="12096.8211">6378 6771 1129 0,'0'0'78'0,"0"0"-50"16,0 0-28-1,0 0 21-15,97-44-8 0,-31 7 8 16,32-15 11-16,35-13-14 16,19-2-10-16,2 11-8 15,-9 10-18-15,-46 21-184 16,-24 4-293-16</inkml:trace>
  <inkml:trace contextRef="#ctx0" brushRef="#br0" timeOffset="14445.177">20527 5501 1113 0,'0'0'133'0,"0"0"-4"15,0 0 7-15,0 0 23 16,0 0 0-16,0 0-18 16,-31-40-43-16,31 40-56 0,0 9-36 15,9 19-5 1,13 12-1-16,7 11 12 0,0 9-5 16,0-2-5-16,-4-2-1 15,-3-6 0-15,-4-2 0 16,-4-2-1-16,-6-6-49 15,0-3-68-15,-5-5-38 16,-3-2-52-16,-11-6-111 16,-9-12-188-16</inkml:trace>
  <inkml:trace contextRef="#ctx0" brushRef="#br0" timeOffset="14657.4259">19852 5854 1482 0,'0'0'192'0,"61"-75"-150"16,46-11-27-16,66-40 43 15,39-16 18-15,16 1 12 16,-3 9 0-16,-24 17-29 16,-12 8-20-16,-11 7-17 15,-19 21-14-15,-29 24-8 16,-30 21-38-16,-36 17-175 15,-40 12-466-15</inkml:trace>
  <inkml:trace contextRef="#ctx0" brushRef="#br0" timeOffset="17587.1175">20772 5494 88 0,'0'0'658'0,"0"0"-458"16,0 0-45-1,-66-91 62-15,47 61 10 0,3 6-58 16,2 0-23-16,5 7-20 15,2 8-18-15,4 4-45 16,3 5-61-16,1 9-2 16,19 17-10-16,6 15 8 15,7 12 2-15,3 8 1 16,-1 0 1-16,-3-3-1 16,-3-2 1-16,-4-8-2 15,-3-5 1-15,-5-9-1 16,-2-12-1-16,-5-6 0 15,-4-10-24-15,-2-6 6 16,-2 0 17-16,-1-6 2 16,1-17 1-16,1-6 0 0,1-5 0 15,3-2 0-15,0 7-1 16,5 7 0-16,0 7-12 16,4 8-1-16,4 7 1 15,4 0 5-15,4 9 1 16,2 6 5-16,-1 2 1 15,1 2 0-15,-1-4 0 16,-1-1 0-16,-1-4 0 16,-4-3 0-16,-1-5-10 15,-3-2-20-15,-4-5 11 16,0-12 13-16,-6-6 5 16,-5-7-10-16,-4-4 4 0,0-1 7 15,-1-2 0 1,-13 4 1-16,-2 3-1 0,2 4 0 15,1 5 0-15,4 3 0 16,3 9 2-16,5 3-2 16,1 4-2-16,0 2-10 15,0 0-11-15,9 5 4 16,10 7 18-16,2 6 0 16,3 2 0-16,1 0 0 15,0 0 0-15,-1-1 1 16,-3-4 0-16,2-2-1 15,-3-5 1-15,1-6 0 16,-4-2-1-16,-4-2-9 16,2-15-10-16,-4-5-5 0,-3-4 0 15,-2-6 0-15,-3 3 12 16,-1-1 6-16,-2 5 6 16,0 3 1-16,0 7 0 15,0 5 0-15,0 6 1 16,0 2 2-16,0 2-3 15,0 6-9-15,0 12 3 16,0 6 6-16,11 6-1 16,5 1 1-16,1-1 0 15,8-5-1-15,0-3 1 16,5-8-29-16,1-9-34 16,-1-5-13-16,3-5-4 15,-6-16-42-15,-6-7 15 16,-7-4 53-16,-9-3 46 0,-5-2 8 15,0 1 32-15,-6 4 20 16,-8 5 32-16,0 7 12 16,1 6 6-16,4 8-18 15,4 1-25-15,3 5-38 16,2 0-21-16,0 0-7 16,10 13 0-16,9 3 6 15,4 6 0-15,4 0-7 16,1 2-6-16,-2 0 5 15,-5-2-7-15,-2 0 0 16,-8-2 3-16,-4-1 11 16,-7-5-4-16,0 1 6 15,-2-5 0-15,-9-1 1 0,-3-6 5 16,1-3-5-16,4 0 4 16,1-12-5-16,5-10-39 15,3-8-95-15,0-7-23 16,8-3-7-16,5-1-19 15,4 0 17-15,-4 1 63 16,0 0 48-16,-4 1 55 16,-4 1 13-16,-3 4 84 15,-2 4 50-15,0 7 25 16,0 9 5-16,0 6 17 16,-2 6-53-16,1 2-87 15,1 7-43-15,0 16-11 0,0 10 0 16,6 4 9-1,8 5-3-15,4-1 3 0,3-2-8 16,3-3 0-16,0-2 0 16,-2-5 0-16,1-8-1 15,-3-10 0-15,-5-8-11 16,-1-3-2-16,-5-6 12 16,-2-16-1-16,0-2-4 15,0-2 6-15,-4-2 1 16,0 3 2-16,1 3-3 15,-2 5 2-15,1 5 11 16,-2 5 15-16,1 6-17 16,-1 1-11-16,5 0 0 15,1 1 0-15,4 10 0 0,2 2 0 16,2 1 1-16,3-2 0 16,-1 0-1-16,4-4 0 15,2-3 0-15,-2-3-42 16,0-2-51-16,-3-3-44 15,-6-11 4-15,-4-5 41 16,-3-1 39-16,-5-4 27 16,0 2 26-16,0 5 9 15,-4 3 51-15,-2 6 30 16,1 5 8-16,1 3-37 16,-1 5-48-16,1 13-7 15,2 4 7-15,1 4 0 0,1-2-3 16,0-2-9-1,6-3 0-15,6-5 0 0,1-6 5 16,1-5-5-16,-2-3 0 16,1-3 11-16,-2-16 1 15,-1-3 14-15,-7-7 43 16,-3-2 27-16,-6-3-14 16,-15-4-17-16,-7 2-24 15,-8 1-18-15,3 9-1 16,-1 8-11-16,8 6-10 15,9 7-1-15,9 5-1 16,8 0-61-16,0 5-88 16,20 10 66-16,27 9-47 15,-3 0-168-15,-4-7-219 0</inkml:trace>
  <inkml:trace contextRef="#ctx0" brushRef="#br0" timeOffset="17797.7996">22610 4858 654 0,'0'0'495'16,"0"0"-392"-16,0 0 106 15,0 0-56-15,0 0-60 16,0 0-69-16,0 0-24 16,-8 9 0-16,29 26 1 15,3 5-1-15,2 7 1 16,2 1-1-16,5 0-62 15,19 5-104-15,-6-14-157 16,-6-12-458-16</inkml:trace>
  <inkml:trace contextRef="#ctx0" brushRef="#br0" timeOffset="18396.6763">22990 4848 1182 0,'0'0'167'15,"0"0"26"-15,0 0-62 16,0 0-52-16,0 0-24 16,-83 46-15-16,66-10-2 15,5 8-9-15,6 4-16 16,4 0-3-16,2-4-10 16,4-5 0-16,12-8 0 0,4-8-1 15,6-10-1 1,3-10-11-16,0-3-9 0,3-18-10 15,-4-14-31 1,-4-20 6-16,-10-26 29 0,-14-26 22 16,-5-18 6-16,-23-4 0 15,-8 2 19-15,3 32 13 16,6 25-7-16,6 25 9 16,3 18 30-16,-1 7 5 15,0 5-12-15,3 5-9 16,4 7-31-16,2 15-17 15,2 19-11-15,6 14 2 0,2 10-3 16,0 7 12 0,16 2-1-16,14-1-5 0,9-7 4 15,4-11-7-15,1-12-28 16,3-14-25-16,-8-13 20 16,-8-9 17-16,-5-3 10 15,-8-16 15-15,-3-1 0 16,-7 0 0-16,-3 1 25 15,-3 8 50-15,-2 4-5 16,2 5-7-16,0 2-40 16,4 0-23-16,3 11-1 15,9 9 1-15,2 5 1 16,2 1 0-16,-2 1 0 0,-2-4-1 16,-5-3-40-16,-3-6-89 15,-2-14-84-15,-2 0-278 16,-4-11-26-16</inkml:trace>
  <inkml:trace contextRef="#ctx0" brushRef="#br0" timeOffset="18527.9905">23239 4397 730 0,'0'0'0'16,"0"0"-23"-16,0 0-46 15,0 0 49-15,0 0 4 16,54 99-45-16,-29-70-106 0</inkml:trace>
  <inkml:trace contextRef="#ctx0" brushRef="#br0" timeOffset="19267.0024">23448 4607 441 0,'0'0'351'0,"0"0"-77"0,0 0-46 16,0 0-46-16,0 0-67 15,0 0-75-15,0 0-33 16,0 21-7-16,3-6 29 15,3 2 2-15,-1 3-12 16,2-1-4-16,-1-3-2 16,-2-6-7-16,2-3-5 15,1-7 8-15,6 0-3 16,0-12 2-16,5-9 3 16,-2-7-11-16,2-6 7 15,0-2-7-15,-4 2 1 0,-4 6-1 16,-3 7 6-16,-3 7 32 15,-2 6 31-15,-2 4-13 16,0 4-30-16,0 0-26 16,2 6-4-16,1 10 3 15,0 4 1-15,8 1 0 16,0 0 0-16,3-4 0 16,2-3-2-16,2-5-6 15,2-8-38-15,6-1-10 16,-1-4-39-16,-3-13-33 15,-5-3 7-15,-8-3-4 16,-8-4 77-16,-1 5 48 0,-2 2 9 16,-10 6 62-16,-4 5 0 15,2 4-28-15,1 3-1 16,2 2-19-16,4 0-16 16,2 7-7-16,4 3-10 15,1 2 2-15,0 1-2 16,4-3-10-16,5-1-35 15,-1-3-14-15,0-2 1 16,-2-4 30-16,-1 0 15 16,-4 0 23-16,1-10 18 15,-2-1 60-15,0 3 40 16,0 0 4-16,0 6 9 16,0 2-36-16,0 0-54 0,0 1-41 15,0 16 6 1,3 8-6-16,6 11 38 0,4 6-5 15,4 5 1-15,2 4-4 16,2 2 4-16,-1 2 1 16,-3-1-6-16,-5-2-9 15,-8-1-7-15,-4-1 2 16,-20-3 5-16,-41 11 5 16,-62 16-8-16,-101 26-7 15,-84 10-10-15,34-19-151 16,8-17-690-16</inkml:trace>
  <inkml:trace contextRef="#ctx0" brushRef="#br0" timeOffset="71123.6885">12146 11486 929 0,'0'0'96'16,"0"0"-6"-16,0 0-3 15,0 0 72-15,0 0-15 16,0 0-47-16,-25-93-27 0,44 50-4 15,13-9-25-15,6-3-21 16,6-3-7-16,3 4-11 16,0 6-1-16,-1 8-1 15,-9 12-10-15,-4 8-50 16,-6 10-92-16,-14 10-143 16,-4 7-114-16,-9 10-214 0</inkml:trace>
  <inkml:trace contextRef="#ctx0" brushRef="#br0" timeOffset="71324.8228">12128 11657 1300 0,'0'0'119'0,"0"0"-112"0,0 0-7 16,0 0-39-16,0 0 39 15,0 0 62-15,0 0 18 16,93-47-29-16,-50 6-17 15,8-9-23-15,2-5-11 16,1-4-87-16,9-25-102 16,-14 13-67-16,-13 8-262 0</inkml:trace>
  <inkml:trace contextRef="#ctx0" brushRef="#br0" timeOffset="71587.9345">12233 10832 108 0,'0'0'1152'0,"0"0"-1120"15,0 0-32-15,0 0-29 16,107-39 29-16,-14 8 66 16,30-10 7-16,16 1-11 15,-6 6-12-15,-12 13-11 16,-35 18-13-16,-20 3-4 15,-20 8-15-15,-19 18-5 16,-9 31 5-16,-23 58 25 16,-84 93-19-16,-75 80-13 15,0-35-68-15,-15-6-281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52:45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17158 5346 899 0,'0'0'143'16,"0"0"-143"-16,0 0-45 16,0 0-127-16,21 22-476 0</inkml:trace>
  <inkml:trace contextRef="#ctx0" brushRef="#br0" timeOffset="61306.0781">17996 11693 15 0,'0'0'23'15,"0"0"16"-15,0 0 24 0,0 0-5 16,0 0-24-16,0 0 8 15,-77 0 30-15,65 0 5 16,0 0-11-16,0 0-1 16,-1 0 13-16,3 0 20 15,3 0 16-15,1 0-11 16,5 0-25-16,1 0-36 16,1 0-42-16,20 0 13 15,15 0 138-15,30 0 37 16,41-12-42-16,31-21-34 15,7-9-25-15,-12-2-18 16,-35 8-15-16,-36 11-14 16,-16 9-4-16,-8 3-17 0,1-1-8 15,-1 1-10-15,-1 2-1 16,-9 5-2-16,-5 5-118 16,5-1-141-16,-7-1-219 15,-3-2-466-15</inkml:trace>
  <inkml:trace contextRef="#ctx0" brushRef="#br0" timeOffset="61867.5697">19586 10639 825 0,'0'0'156'0,"0"0"-55"16,0 0-42-16,0 0-1 15,0 0 119-15,0 0-16 16,0 0-40-16,171-59-22 16,-33 18-13-16,6-5-26 15,-9 5-28-15,-22 7-4 16,-35 12 3-16,-18 4-18 0,-17 9-12 15,-9 3-1-15,3 1-1 16,14 5-107-16,-8 0-240 16,-13 5-532-16</inkml:trace>
  <inkml:trace contextRef="#ctx0" brushRef="#br0" timeOffset="62506.0773">21369 11551 1408 0,'0'0'189'0,"0"0"-179"16,0 0-10-16,0 0 0 0,0 0 26 15,125 0 66 1,-28-4 16-16,30-13-33 0,6-3-34 16,-20 2-22-16,-33 4-6 15,-33 3 2-15,-6-1 1 16,1-1-8-16,1-2 6 15,1-1-5-15,-15 5-9 16,-7 1 0-16,-8 5-8 16,-11 3-81-16,-3 2-113 15,0 0-350-15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54:47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14406 2332 833 0,'0'0'128'0,"0"0"-60"16,0 0 15-16,0 0-46 15,0 0-22-15,-25 54-1 16,19 18 82-16,-2 29-11 15,-3 13-1-15,9-5 11 16,2-25-19-16,0-31-12 16,7-17-10-16,8-10-24 0,9-1-11 15,7 0-10 1,8-6 4-16,8-9-1 16,3-8-2-16,2-2-1 15,0-15-3-15,-4-11-6 0,1-22-70 16,-13 6-152-1,-13-1-187-15</inkml:trace>
  <inkml:trace contextRef="#ctx0" brushRef="#br0" timeOffset="178.3651">14425 2825 354 0,'0'0'334'15,"0"0"-204"-15,0 0-63 0,0 0 1 16,0 0-19-16,118-98-26 16,-61 39-23-16,-8 8-7 15,-11 1-209-15</inkml:trace>
  <inkml:trace contextRef="#ctx0" brushRef="#br0" timeOffset="361.1015">14260 2387 628 0,'0'0'118'15,"0"0"-83"-15,0 0 20 16,0 0 27-16,109-66-17 0,-25 21-29 16,26-12-21-1,9-3-15-15,-28 14-94 0,-26 15-198 0</inkml:trace>
  <inkml:trace contextRef="#ctx0" brushRef="#br0" timeOffset="563.9066">15320 2584 1028 0,'0'0'178'0,"0"0"-178"16,0 0-32-16,115-74-36 15,-66 36-52-15,-8 1-152 0</inkml:trace>
  <inkml:trace contextRef="#ctx0" brushRef="#br0" timeOffset="1206.5321">15820 2043 1273 0,'0'0'170'0,"0"0"-150"16,0 0-18-16,0 0 43 0,0 0 36 15,52 92 20-15,-25-58-25 16,3 1-34-16,-2 0-19 15,-2 2-9-15,-4 0-13 16,-7-2 8-16,-3-3-9 16,-5-9-1-16,-3-9-56 15,-4-12 5-15,0-4 34 16,-2-26-49-16,-18-22-10 16,-5-25 32-16,1 0 16 15,2 7 19-15,2 9 10 16,8 17 1-16,2 2 10 15,1 2 31-15,5 10 9 16,4 12-13-16,0 9-20 0,0 5-18 16,16 2 0-1,7 2 0-15,12 12 0 0,5 6 1 16,4 3 11-16,3 5 1 16,-4-1-12-16,-2 1 10 15,-11-8-9-15,-6-3 4 16,-6-7-5-16,-9-7 5 15,-5-3 6-15,0 0 18 16,-4-19 39-16,0-9-32 16,0-13-24-16,0-5 0 15,0-3 0-15,0 3-7 16,0 8-5-16,0 7 1 16,0 11 8-16,6 10-3 15,6 9-7-15,11 1-6 16,6 11 6-16,9 12 6 0,6 7 17 15,1 4-4-15,3 5 9 16,-2 0-6-16,-1 3-11 16,-5-5-3-16,-4 0-7 15,-8-5-1-15,-7-6-5 16,-15-2-109-16,-4-7-182 16,-2-11-502-16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55:40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14856 1895 103 0,'0'0'83'15,"0"0"-6"-15,0 0 44 16,0 0-13-16,0 0-7 16,0 0-4-16,-55-45-26 15,40 40-15-15,-6 2 9 16,-4 3-3-16,-8 0-16 15,-9 3-24-15,-20 16-2 16,-32 18-8-16,-29 13-2 16,-5 13 4-16,18-7 24 0,29-7 15 15,32-13 7-15,10 2-18 16,-3 8-18-16,-5 22-14 16,2 25-10-16,17 22 0 15,15 13 3 1,13-2 3-16,22-7 4 0,8-15-3 15,4-7 2-15,5-6-8 16,4-3 1-16,-3-18-2 16,-1-14 0-16,-5-16 10 15,6-6-1-15,10 1 1 16,21 4-1-16,23-3-2 16,-7-13 0-16,-8-12 1 15,-11-11 3-15,-15-10-1 16,7-17 1-16,14-25 5 0,1-25 13 15,-4-26 0-15,-14-14-6 16,-22-2 15-16,-22 1 26 16,-13 2-10-16,-8-5-15 15,-17-4-5-15,-1 11-8 16,-3 14-9-16,2 21-6 16,2 19 2-16,5 18 0 15,-2 6-4-15,-5-5-3 16,-6 2-5-16,-4 0 8 15,-1 6-8-15,-2 9-1 16,1 7 1-16,0 6-1 16,-4 6-2-16,-4 5-15 15,-3 1-52-15,-5 23-59 16,-39 40-127-16,16-5-108 16,-1 0-584-16</inkml:trace>
  <inkml:trace contextRef="#ctx0" brushRef="#br0" timeOffset="2863.578">16266 2614 345 0,'0'0'72'0,"0"0"15"16,0 0 24-16,0 0-10 0,0 0 3 16,0 0 7-16,0 0-17 15,28-67-23-15,-13 55-18 16,3-1 2-16,6-4-8 16,6-4 3-16,6-1-2 15,5-2-13-15,1-3-18 16,2 0-8-16,0 3-8 15,-5-2 1-15,-3 8-1 16,-6 0-1-16,-8 5 0 16,-6 5-62-16,-8 2-48 15,-8 6-32-15,0 0-78 16,-15 7-87-16</inkml:trace>
  <inkml:trace contextRef="#ctx0" brushRef="#br0" timeOffset="3117.5733">16395 2744 598 0,'0'0'89'0,"0"0"-19"15,0 0 42-15,90-55 20 16,-51 29-22-16,0 0-10 15,1-2-8-15,3 0-31 0,1-2-26 16,0 4-21 0,0-1-8-16,-3 5-6 0,-7 7 0 15,-5 7-124-15,-13 6-172 16,-12 2-551-16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46:01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14979 5179 940 0,'0'0'119'0,"0"0"-94"16,0 0-24-16,0 0-1 16,-27 138 0-16,38-39 15 15,8 8 11-15,4-7-2 16,-3-23-6-16,-1-22-7 15,-1-11-2-15,-1-4-8 16,3 4 0-16,3 1-1 16,-2-3 0-16,-4-12 0 15,-8-13 0-15,-2-13-1 16,-6-4 1-16,-1-14 13 16,0-20 16-16,0-15-19 0,0-8-9 15,0-2 5-15,0 6-6 16,3 11 0-16,10 14-1 15,4 11 0-15,1 12-11 16,4 5 11-16,2 0 0 16,4 11 0-16,0 5 0 15,7-2 1-15,-1 3-1 16,-2-3 1-16,2-3 0 16,-3-4 0-16,-2-6-39 15,-7-1-23-15,-5-11-7 16,-8-11 5-16,-5-11 3 15,-4-6 25-15,-6-3 19 16,-11 0 16-16,-2 2 1 0,1 10 5 16,2 7 23-16,4 10 32 15,6 7-3-15,2 6-10 16,4 0-39 0,0 17-8-16,8 8 7 0,10 8 5 15,11 3 1-15,7 0 3 16,5 0-9-16,2-6 2 15,3-6-8-15,-2-7 0 16,-4-9 0-16,-4-8 0 16,-8 0 7-16,-5-15-8 15,-5-7 6-15,-9-7-4 16,-5 0-1-16,-4-3 1 16,0 3-2-16,-6 4 1 0,-3 7 5 15,1 6-4-15,3 6 9 16,2 3 21-16,3 3-32 15,0 0 0-15,3 4-6 16,13 8 6-16,5 2 0 16,5 1 0-16,6-1 1 15,1-3 0-15,0-5-1 16,-1-3-1-16,-3-3-38 16,-6-6-13-16,-6-12 14 15,-8-7 18-15,-7-1 14 16,-2-3 6-16,-11-2 0 15,-10 4 0-15,0 5 1 16,0 7 47-16,1 6 4 0,9 6-1 16,5 3-19-16,5 3-31 15,1 16-1-15,1 5 1 16,16 5 0-16,7 3 0 16,4-3-1-16,2 0 1 15,0-6 1-15,-4-3-1 16,-5-5-1-16,-7-6 0 15,-8-6 0-15,-3-3 0 16,-3-7 16-16,0-14-8 16,-12-9-7-16,-8-7 1 15,1-4-1-15,0 0-1 16,2 2 1-16,8 3-1 16,6 8 0-16,3 10-1 15,0 6-9-15,15 12 0 16,5 0 4-16,5 3 6 15,5 14 0-15,4 4 1 0,0 0 0 16,-1 4-1-16,-1-3 1 16,-4 0 0-16,-6-5-1 15,-6-5 0-15,-6-5 0 16,-4-4 1-16,-5-3 9 16,-1-5 50-16,0-12-17 15,0-7-22-15,0-3-11 16,0-2-2-16,5 4-7 15,1 4 0-15,5 4-1 16,3 5 0-16,3 5 0 16,6 0 0-16,3 3 0 0,7 2 0 15,3 1 1 1,2 0 1-16,1-4-1 0,-1 0 6 16,-2-4-7-16,-2-7 1 15,-4-3-1-15,-3-7-13 16,-9-1-36-16,-6-6 9 15,-9-4 17-15,-3 0 16 16,0-2 4-16,-16 4 2 16,-1 4 1-16,-4 7 0 15,1 8 2-15,1 8 21 16,0 7 4-16,1 1-9 16,0 13-18-16,2 13 2 0,5 10-1 15,7 4 0-15,4 4 6 16,0 1-6-16,15-6 0 15,9-6-1-15,7-7 0 16,4-8 0-16,4-11 0 16,-1-7 0-16,-1-5-10 15,-4-17-7-15,-5-11-12 16,-8-6-8-16,-13-5 17 16,-7-5 10-16,0 2 9 15,-12 7 1-15,-10 7 0 16,0 9 26-16,-2 9 23 15,3 11 6-15,2 4-11 16,6 1-17-16,3 16-26 16,7 5-1-16,3 5 0 15,8 2 0-15,17-2 0 0,11-3 0 16,5-5 1-16,4-9-1 16,0-10-12-16,-5-3-25 15,-3-18 6-15,-5-8-8 16,-10-7 10-16,-6 0 15 15,-11 2 13-15,-5 4 1 16,0 5 15-16,-8 9 64 16,-2 7 7-16,3 5-6 15,4 4-26-15,3 0-54 16,0 4-2-16,10 10 1 16,11 6 0-16,6 3 1 15,6 2 0-15,0-1 1 16,1 0-1-16,-6-4 0 0,-6-4 1 15,-6-6-1 1,-6-5 0-16,-7-5 1 0,-3-8 13 16,0-20-4-16,-18-15-9 15,-7-12 0-15,-2-5 1 16,1-3 10-16,4 7 46 16,9 11 39-16,11 12-14 15,2 15-36-15,27 13-34 16,30 5-7-16,35 23 10 15,38 19 8-15,15 11-15 16,5 4-1-16,-21 3-8 16,-46-17-123-16,-29-4-744 0</inkml:trace>
  <inkml:trace contextRef="#ctx0" brushRef="#br0" timeOffset="667.5937">16405 5983 874 0,'0'0'544'16,"0"0"-494"-16,194-151-43 15,-18 23-7-15,26-17 2 16,4 2 4-16,-18 15 13 16,-27 22 7-16,-4 3-6 0,-8 12-8 15,-17 16-12 1,-31 23-5-16,-31 22-163 0,-31 20-107 16,-34 10-214-16</inkml:trace>
  <inkml:trace contextRef="#ctx0" brushRef="#br0" timeOffset="863.3158">16268 6353 1322 0,'0'0'52'16,"119"-43"-52"-16,58-63-36 0,51-38 34 15,34-28 2-15,6-6 38 16,-19 22 39-16,10 11-18 15,-8 7-31-15,-17 8-28 16,-65 35-112-16,-51 18-522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56:48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14151 3546 476 0,'0'0'134'0,"0"0"-33"16,0 0-4-16,-18 99 60 16,10-52-41-16,4 6-11 15,2 2-15-15,2 3-30 16,2-4-26-16,15-8-5 16,5-6-8-16,6-10-7 15,8-7-8-15,6-9 3 16,7-5-9-16,2-8 0 15,-2-1-72-15,8-13-118 0,-14-7-130 16,-15-4-543-16</inkml:trace>
  <inkml:trace contextRef="#ctx0" brushRef="#br0" timeOffset="181.5103">14427 3917 542 0,'0'0'180'0,"0"0"-60"16,0 0-62-16,0 0 2 16,0 0 10-16,0 0-33 15,0 0-27-15,103-65-10 0,-76 29-43 16,-4 4-182-16,-9 3-370 16</inkml:trace>
  <inkml:trace contextRef="#ctx0" brushRef="#br0" timeOffset="403.2777">14044 3589 660 0,'0'0'185'0,"0"0"-69"16,0 0-24-16,0 0 5 0,91-75-29 15,-42 48-14 1,6-4-27-16,2-2-19 0,9 4-8 16,18-4 0-16,-14 10-120 15,-16 8-178-15</inkml:trace>
  <inkml:trace contextRef="#ctx0" brushRef="#br0" timeOffset="5838.9217">17447 3505 598 0,'0'0'115'0,"0"0"53"0,0 0 8 16,0 0-12-16,0 0-11 15,0 0 3-15,-32-43-69 16,32 52-74-16,0 20-13 16,3 11 27-16,11 9 37 15,4 7-17-15,5-2-13 16,3-4-11-16,3-5-2 16,2-7-7-16,-1-10-1 15,0-8-1-15,0-13 0 16,-4-7-5-16,-1-12 6 15,-6-17 1-15,-1-17 0 16,-9-8-6-16,-9-18-6 16,0-18-1-16,-18-19 0 0,-3-2 6 15,0 19-7-15,7 25-1 16,7 30 1-16,3 8-1 16,-1 3 0-16,-2 3 1 15,4 4-1-15,0 10 1 16,-1 6 8-16,2 3-8 15,2 10-19-15,0 15 12 16,0 11 6-16,9 10 1 16,9 7 0-16,6-2 0 15,5 0 0-15,6-5 1 16,1-9 0-16,4-9 0 16,-3-8 5-16,-3-12 2 0,-3-8-6 15,-4-2 7-15,-3-19-3 16,-7-9-5-16,-6-7 1 15,-6-8-1-15,-5-2-1 16,0-6 0-16,-11 1-7 16,-3 3-1-16,2 6 7 15,-1 8 1-15,5 10-1 16,2 8 1-16,1 7 0 16,0 6 1-16,5 4-1 15,0 0-8-15,0 15-11 16,0 13 19-16,14 13 0 15,6 5 24-15,2 9-1 16,7 1 4-16,2-1 3 0,3-6 11 16,3-5-16-1,-2-8-8-15,-2-11-9 0,-2-8 6 16,3-11-7-16,2-6 0 16,9-3-7-16,4-22 0 15,36-36-131-15,-11 5-160 16,-8-3-599-16</inkml:trace>
  <inkml:trace contextRef="#ctx0" brushRef="#br0" timeOffset="6973.3655">19594 2635 643 0,'0'0'309'0,"0"0"-16"16,0 0-45-16,0 0-79 15,-90-11-46-15,50 25-34 16,-9 8-14-16,-5 7-9 15,-2 3 1-15,11-1-8 16,7 1-28-16,11-7-14 16,11-4-8-16,12-9-9 15,4 1-1-15,7-5 1 16,23-5 0-16,22-3 14 16,5-7-1-16,7-13-6 15,2-1-5-15,-16-1-1 16,-2 2 6-16,-12 4-7 15,-15 5 0-15,-10 6 0 16,-6 4 1-16,-5 1 5 0,0 0-4 16,-9 9-2-16,-17 13-9 15,-12 13 9-15,-11 12 0 16,-11 6 9-16,0 5 15 16,5-2 7-16,12-3-9 15,13-5-12-15,15-6-2 16,13-6-8-16,2-6 0 15,29-7 7-15,23-6 12 16,32-12 7-16,22-5 17 16,10-14-9-16,-7-14-15 15,-24 0-6-15,-24 3-2 0,-13 3-11 16,-6 1 1-16,4-5 5 16,-1 0-6-16,1 1-12 15,-16 8-72-15,-30 17-69 16,0 5-220-16,-33 15-575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57:38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4500 2380 971 0,'0'0'110'0,"0"0"-56"0,0 0-9 16,0 0 7-1,0 0 19-15,0 0 35 0,41-82 13 16,-2 55-41-16,11-9-21 16,8-3-15-16,0-2-8 15,-1-1-14-15,-3 5-4 16,-5 0-8-16,-3 4-7 16,-2 3-1-16,-2 2-10 15,-1 5-72-15,-4 3-65 16,-1 6-91-16,-9 7-92 15,-16 4-212-15</inkml:trace>
  <inkml:trace contextRef="#ctx0" brushRef="#br0" timeOffset="228.1101">4751 2621 506 0,'0'0'807'15,"0"0"-765"-15,0 0-20 16,0 0-20-16,0 0 96 16,94-70 30-16,-49 29-7 15,7-7-48-15,6-5-36 16,6-1-23-16,5-1-8 16,-1 2-6-16,34-13-61 0,-19 11-158 15,-15 5-364-15</inkml:trace>
  <inkml:trace contextRef="#ctx0" brushRef="#br0" timeOffset="21058.6802">9373 5173 1149 0,'0'0'145'15,"-106"45"-106"-15,23 40-25 16,-13 53 15-16,10 30 44 16,26 14 21-16,33-3-25 15,27-22-11-15,20-4-19 0,30-5-10 16,24-12-11-16,15-18-8 15,13-23-1-15,5-37-9 16,-4-32 0-16,-20-21-1 16,-23-5-9-16,-25-14 4 15,-12-11 5-15,-8-23 0 16,-15-26 1-16,0-2 0 16,-25 3 1-16,-14 10-1 15,-7 19 1-15,-10-3 0 16,-2 3 0-16,6 12-1 15,13 8 2-15,14 5-2 16,16-1-1-16,9-3-51 0,42-18-69 16,38-20-19-1,28-20 21-15,11-6-14 0,-20 11 20 16,-29 15-4-16,-33 17 49 16,-7 4 39-16,-3-7 28 15,-2-1 1-15,-7 1 26 16,-10 14 64-16,-6 13 47 15,-2 13 54-15,0 7-53 16,0 3-83-16,0 21-47 16,3 14-8-16,9 9 9 15,9 6-3-15,7 2-6 16,8 0 2-16,2-3-1 16,3-2 0-16,-5-6 0 15,-5-6-1-15,-9-15-31 16,-6-13-21-16,-10-10 16 0,-6-27 36 15,-2-38 9-15,-20-26-8 16,-2-12 7-16,2 13 8 16,5 27 10-16,12 25 2 15,5 10-5-15,0 5-10 16,0 1-13-16,8 5-1 16,7 12-9-16,2 5 1 15,10 3 8-15,2 13 1 16,4 9 0-16,4 4 0 15,-3 2-1-15,1-2 1 16,-5-6-6-16,-7-9-33 16,-4-10 11-16,-6-4 15 15,-4-18 13-15,-5-16 1 0,-1-10 7 16,-1-5 5-16,3 3 24 16,2 5 0-16,2 10-7 15,6 9-15-15,9 12-14 16,7 10-1-16,7 0 0 15,7 12 1-15,6 12-1 16,0 5 0-16,1 6 0 16,-1 3-5-16,11 10-130 15,-10-9-142-15,-14-12-568 0</inkml:trace>
  <inkml:trace contextRef="#ctx0" brushRef="#br0" timeOffset="21596.1836">11110 5104 1058 0,'0'0'139'0,"0"0"-137"15,0 0-1-15,0 0-1 16,0 0 13-16,49 90 18 16,-25-54-2-16,2 8 0 15,0 2-18-15,-5 3 0 16,-5-1-9-16,-5-9-2 15,-5-13-2-15,-5-16-4 16,-1-10 6-16,0-25 13 16,-10-31-12-16,-10-24 34 15,-2-22 29-15,1 5-5 0,7 21-6 16,7 26-18-16,5 22-8 16,2 6-8-16,0 6-6 15,5 6-13-15,13 10 0 16,6 0 0-16,7 20-2 15,5 9 1-15,3 7 1 16,1 7 0-16,-3 1 0 16,-6 3 0-16,-5-2-13 15,-10-9-53-15,-5-9-12 16,-8-15 50-16,-3-12 28 16,-3-15 77-16,-12-23-43 15,-6-25 27-15,4 0 7 16,3-7 18-16,6 0-24 15,8 18-12-15,0 2-2 0,13 16-20 16,10 15-18-16,9 11-9 16,9 8-1-16,8 0 0 15,10 18 0-15,3 8 0 16,8 8-1-16,2 10 0 16,20 22-90-16,-14-7-252 15,-20-15-807-15</inkml:trace>
  <inkml:trace contextRef="#ctx0" brushRef="#br0" timeOffset="22409.1693">13987 4330 700 0,'0'0'119'0,"0"0"50"16,-78-86 33-16,41 63-18 15,-2 15-40-15,-1 8-48 16,-3 22-35-16,-4 32-26 16,7 25-1-16,13 1-2 15,14-5-13-15,13-12-18 16,21-17 1-16,29 13-2 15,33 4-1-15,33-12-30 16,15-23-99-16,-25-18-156 16,-31-12-222-16</inkml:trace>
  <inkml:trace contextRef="#ctx0" brushRef="#br0" timeOffset="22909.0407">13972 3903 1262 0,'0'0'75'0,"0"0"-24"0,0 0 14 16,0 0-17-16,0 0-41 16,0 0-5-16,0 0 17 15,43 125 13-15,23-48-6 16,20 11-19-16,19 10-6 16,-10-12 0-16,-20-24 0 15,-23-26-1-15,-19-19-45 16,0-5-71-16,-4-7-32 15,-3-5 2-15,-14-20 56 0,-9-28 38 16,-3-5 14 0,-3-10 27-16,-9 0 11 0,1 13 27 15,1 1 22 1,5 16 9-16,3 12-6 0,2 12-13 16,0 9-38-16,19 5 1 15,2 19 21-15,7 7 13 16,4 6-7-16,6 4-7 15,-2 3-3-15,1-5-12 16,-1-4 6-16,0-7-12 16,-5-9 1-16,-2-11-2 15,-4-8 2-15,-4-2 8 16,-5-18-1-16,0-6-8 16,-5-7 11-16,-1-1-11 15,-2-2 6-15,-4 0-6 0,2 4-1 16,-1 3-1-16,1 4-15 15,-3 8-28-15,0 5-11 16,1 3-43-16,-1 5-86 16,0 1-148-16</inkml:trace>
  <inkml:trace contextRef="#ctx0" brushRef="#br0" timeOffset="23953.1649">15086 3967 798 0,'0'0'114'16,"0"0"2"-16,0 0 49 16,0 0 1-16,0 0-26 15,0 0-44-15,0 0-64 16,-62 0-31-16,62 41-1 16,13 10 7-16,8 4-6 15,3 4 0-15,6-5 1 16,2 1-1-16,1-7 0 15,3-5-1-15,1-11-5 16,3-10-79-16,4-18-42 16,1-4-24-16,0-26 24 15,-3-18-43-15,-4-11 22 0,-11-7 51 16,-11-4 69-16,-12 0 27 16,-4 4 43-16,-11 5 61 15,-9 10 23-15,-5 14 5 16,-1 9-31-16,1 15 1 15,4 7-33-15,3 2-25 16,6 11-27-16,4 12-15 16,6 6-2-16,2 1-1 15,13-1-9-15,14-6 10 16,7-7-8-16,5-3 0 16,5-6 7-16,-3-2 0 15,-3-1 1-15,-7-1-1 16,-7 1-7-16,-9 3-2 0,-8 3 2 15,-7 4 8-15,0 6 0 16,-21 4 7-16,-7 4-5 16,0 1 4-16,0-1 8 15,8 0-2-15,9-6-11 16,10-1-1-16,1-4 0 16,14-4-2-16,12-7-8 15,11-6 4-15,7 0 6 16,3-19 0-16,0-11 0 15,-7-6 0-15,-6-8-16 16,-11-6 2-16,-12-17 4 16,-11-20 9-16,-20-17 1 0,-12 4 8 15,-6 22-2-15,6 27 26 16,4 21 42-16,0 2 32 16,-1 5 9-16,7 5-23 15,10 11 14-15,12 7-68 16,0 5-38-16,20 21-12 15,16 11 12-15,11 9-2 16,7 7 1-16,1-2 0 16,-4 2-1-16,-2-5-6 15,-10-3-67-15,-8-7-45 16,-13-2-78-16,-11-12-153 16,-7-8-346-16</inkml:trace>
  <inkml:trace contextRef="#ctx0" brushRef="#br0" timeOffset="24112.1781">15853 3875 620 0,'0'0'23'16,"0"0"-23"-16,104-59-16 15,-36 19-65-15,-12 6-3 16,-8 2-190-16</inkml:trace>
  <inkml:trace contextRef="#ctx0" brushRef="#br0" timeOffset="24824.9792">16206 3632 494 0,'0'0'74'16,"0"0"-51"-16,0 0-16 0,0 0 7 15,0 0 4-15,0 0-4 16,0 0-1-16,84 31-3 16,-60-45-8-16,-5-4-1 15,-6-1 8-15,-6-1-1 16,-7 3 47-16,0 4 39 16,-10 4 42-16,-9 6 7 15,-5 3-13-15,-2 5-38 16,-4 15-21-16,3 11 14 15,3 8-19-15,4 4-15 0,13 3-21 16,7-1-14 0,2-3-8-16,21-3-6 0,10-7-1 15,9-8 0-15,6-12 0 16,3-12-1-16,-2 0-6 16,1-22-27-16,-9-4-42 15,-11-6-22-15,-8-3 23 16,-12-2 39-16,-8 0 26 15,-2 3 9-15,-2 3 1 16,-8 5 37-16,-3 4 28 16,4 8 14-16,1 4-20 15,3 4 5-15,4 5-9 16,-1 1-31-16,2 0-25 0,0 4-10 16,3 11 8-16,10 3 0 15,6 0 1-15,4-1-10 16,5-3 10-16,6-4 1 15,3-8 0-15,0-2 0 16,1-1 0-16,-4-14 0 16,-4-7 0-16,-5-4 0 15,-5-2 0-15,-10-3 0 16,-4 0 1-16,-6 2 1 16,0 7 7-16,0 7 8 15,0 6 37-15,0 8 9 16,0 1-57-16,0 3-6 15,12 14-6-15,6 3 6 16,7 6-2-16,2 2 1 16,1-3 0-16,-2-1 0 15,-4-4-5-15,-7-5-89 0,-9-13-97 16,-6-2-110-16,0-1-268 0</inkml:trace>
  <inkml:trace contextRef="#ctx0" brushRef="#br0" timeOffset="24981.6382">16493 3154 525 0,'0'0'539'16,"0"0"-537"-16,0 0-2 16,0 0-9-16,71 75 9 0,14-33-1 15,-10-7-90 1,-3-7-256-16</inkml:trace>
  <inkml:trace contextRef="#ctx0" brushRef="#br0" timeOffset="25695.5708">17147 3199 1064 0,'0'0'132'16,"0"0"-93"-16,0 0 0 15,-4 105 50-15,6-66 1 0,14 2-31 16,0-2-24-16,2-3-25 16,-1-7-4-16,-2-8-4 15,-5-10-2-15,0-9 2 16,-1-2 5-16,2-19 53 16,4-11 0-16,0-12-14 15,2-5 4-15,2-2-3 16,-2 5-16-16,1 5-5 15,-4 11-4-15,0 9-6 16,-2 13-9-16,2 6-7 16,4 0-2-16,6 15 1 15,1 5 1-15,9 2 2 16,4 2-1-16,2-3-1 16,3-8 0-16,2-6 0 15,1-7-30-15,-3-8-23 0,-2-19-25 16,-4-8-18-16,-9-6-23 15,-13-3-9-15,-9-2 64 16,-6-1 39-16,-5 5 20 16,-12 3 5-16,-4 11 19 15,-1 9 46-15,5 8 8 16,1 8-18-16,5 3-10 16,3 10-38-16,5 11-7 15,3 4-1-15,0 3-9 16,15 0 9-16,4-1 0 15,5-6-7-15,-2-5-2 16,0-7-25-16,-4-7-11 16,0-2 18-16,-4-5 14 15,-1-15 14-15,-4-3 0 16,-1-4 2-16,-5 2 38 0,1 5 45 16,-4 6 15-16,0 7 11 15,0 7-35-15,1 0-66 16,5 12-10-16,6 16 0 15,6 7 1-15,6 7 21 16,1 5-15-16,1 4 5 16,-5 3 0-16,-17 12-4 15,-25 23-6-15,-76 32-2 16,-1-17-166-16,-23-10-757 0</inkml:trace>
  <inkml:trace contextRef="#ctx0" brushRef="#br0" timeOffset="33769.8156">5377 9999 15 0,'0'0'13'15,"0"0"-12"-15,0 0 6 16,0 0-6-16,0 0 1 15,0 1-1-15,0-1 0 0,0 0 0 16,-1 0 0 0,-2 0 1-16,3 0-1 0,0 0 0 15,0 0 0-15,0 0 0 16,0 0-1-16,0 0-1 16,0 0-9-16,0 0-1 15,0 0-2-15,0 0 1 16,0 0 10-16,0 0 2 15,0 0 0-15,0-1 0 16</inkml:trace>
  <inkml:trace contextRef="#ctx0" brushRef="#br0" timeOffset="35394.9513">4347 12729 367 0,'0'0'761'0,"0"0"-702"15,0 0-59-15,0-131 0 16,-10 27 28-16,-3-21 46 16,-6-6 23-16,-6 3-1 0,-5 11-24 15,-9 0-13 1,-6 2-17-16,-5 9-16 0,8 22-3 16,4 20-4-16,13 22 0 15,3 13 0-15,1 3 2 16,4 5-7-16,3 5 4 15,9 14 2-15,5 2-20 16,11 34-8-16,26 33 7 16,15 29 0-16,5-3 1 15,-5-15 0-15,-10-27 0 16,-6-23-1-16,8-5-1 16,5-3-5-16,2-6 5 15,-6-14 0-15,-3-12-7 16,-8-32 9-16,-4-31 1 15,-11-29 5-15,-16-15-5 0,-3 3 0 16,-28 11 6-16,-7 17-5 16,4 18 5-16,6 16-6 15,5 17 0-15,7 14 0 16,-2 1-1-16,3 5 2 16,3 5 0-16,2 7 3 15,7 5-5-15,0 3-10 16,4 20 3-16,14 9 5 15,6 9 1-15,9 5 1 16,4 0-1-16,6-7 0 16,2-5 0-16,1-8-1 15,-2-9-6-15,-5-9 0 16,-8-6-9-16,-3-2-5 0,-10-12 3 16,-3-13 12-1,-5-9 6-15,-5-7 1 0,-5-7 0 16,0-5-1-16,-2 0-5 15,-8 5 5-15,-2 4-6 16,6 12 6-16,1 10 1 16,2 9-1-16,3 12 0 15,0 1-15-15,5 17-3 16,13 14 13-16,5 11 5 16,7 6 0-16,2 1 1 15,2-2 0-15,3-5 0 16,1-9 0-16,2-9-47 0,3-13-69 15,26-33-79-15,-11-16-43 16,-8-13-333-16</inkml:trace>
  <inkml:trace contextRef="#ctx0" brushRef="#br0" timeOffset="37290.3801">4837 10376 632 0,'0'0'0'0,"0"0"-47"16,-52-77-35-16,-6 50 82 16,-28 11 58-16,-32 14 4 15,-9 8 10-15,2 38 5 0,7 24-2 16,9 26-13 0,-3 25-3-16,-3 28-3 0,9 30-15 15,7 21 11-15,10 20 28 16,19 17 6-16,21 13-13 15,27 3-1-15,22-2-5 16,41-10-6-16,34-21-13 16,28-25-10-16,28-30-9 15,29-38-11-15,22-45-4 16,24-51-5-16,20-41 9 16,7-63 4-16,3-45 10 15,-10-35 20-15,-15-31 5 16,-8-30 6-16,-26-31-4 0,-29-24-6 15,-41-17 1 1,-44-10-10-16,-45 5-26 0,-32 5 4 16,-60 19-1-16,-48 26-15 15,-35 31 0-15,-24 39 5 16,-11 39 0-16,2 44-10 16,7 45-1-16,-6 45 0 15,5 34-1-15,8 56-1 16,6 38 2-16,19 36-9 15,17 35-21-15,22 26-49 16,21 25-69-16,15 13-66 16,28-63-306-16,11-32-500 0</inkml:trace>
  <inkml:trace contextRef="#ctx0" brushRef="#br0" timeOffset="43105.0139">1634 11314 935 0,'0'0'106'16,"0"0"33"-16,0 0-10 15,0 0-22-15,0 0-33 16,0 0-44-16,-72-82-19 15,72 57-11-15,0-8 1 0,14-6-1 16,2-8 0 0,-2-1-1-16,0 2 2 0,-3 4-1 15,-6 9 0-15,0 11 2 16,-5 8 24-16,0 8 23 16,0 6-14-16,3 0-22 15,4 9-13-15,10 19-13 16,13 13 11-16,9 13 2 15,10 10 0-15,6 0 1 16,2 3-1-16,2-2 0 16,-4-4 0-16,-9-1 0 15,-9-6 1-15,-12-9-1 16,-13-8-1-16,-12-12 0 0,0-9 1 16,-24-11 2-1,-12-5 3-15,-10 0-5 0,-4-12-2 16,0-5 2-1,9-5 2-15,10 2-2 0,12 2 0 16,12 0-8-16,7 1-14 16,16-1 3-16,21-4 4 15,12-1 5-15,8-4 4 16,7-6-11-16,0-3-14 16,-4-3-21-16,-9-2 14 15,-18-4 12-15,-10 3 10 16,-17-2 16-16,-6 5 6 0,-8 3 1 15,-15 8-1 1,1 3 14-16,1 10 26 0,6 6-5 16,10 9 0-16,5 0-41 15,5 9-15-15,20 14 8 16,5 8 6-16,9 5 1 16,-3 3 1-16,3-3-1 15,-4-4 0-15,-5-8 0 16,-6-7-41-16,-8-11-26 15,-7-6 22-15,-9-11 45 16,0-18 1-16,-3-10 7 16,-12-7-8-16,-4 0 1 15,4 3 8-15,5 8 5 16,4 10 4-16,6 6-5 16,0 10-13-16,6 4-14 0,16 4 7 15,6 1 5-15,10 0 2 16,4 2-1-16,4 3 1 15,-3-5 0-15,-3 0 1 16,-8-6-1-16,-4-11 1 16,-13-6 0-16,-8-6-1 15,-7-1 1-15,-6-5 2 16,-19 0 6-16,-9-1 2 16,-11-5 11-16,-3 0 4 15,0 4 15-15,7 4 11 16,9 11 15-16,13 9 25 15,6 7-35-15,13 6-57 16,0 2-1-16,25 15-10 16,9 12 9-16,12 4 2 15,8 5-1-15,6 3 1 0,-2-1 1 16,0 0-1-16,-9-5-48 16,-10-1-39-16,-11 0-59 15,-11-7-63-15,-14-7-151 0</inkml:trace>
  <inkml:trace contextRef="#ctx0" brushRef="#br0" timeOffset="43448.1155">2527 10788 1003 0,'0'0'106'16,"0"0"-96"-16,0 0-10 0,51-74 1 16,-26 34 0-16,2-8-1 15,0-2 1-15,-3 2 0 16,4 3-1-16,-5 6 1 16,-6 12 1-16,-5 7 5 15,0 12 9-15,-1 8-9 16,3 0-5-16,6 14 17 15,7 8 15-15,3 6-1 16,1 3-13-16,0-1-1 16,-2-2-10-16,-6-2-8 0,0-5-1 15,-10-6-5-15,-13-13-114 16,0-2-125-16,-6 0-130 0</inkml:trace>
  <inkml:trace contextRef="#ctx0" brushRef="#br0" timeOffset="44141.9206">2643 10291 601 0,'0'0'0'0,"0"0"-10"16,106 0 9-16,-32-3-46 16,19-10-13-16,-9-2-51 15,-4-5-63-15,-17-5 1 0,-14-2 173 16,-4-2 53-16,-6-1 34 15,-12 4 14-15,-13 9 33 16,-14 3 53-16,0 7 57 16,-11 6-28-16,-6 1-85 15,-4 1-57-15,1 15-33 16,0 9-20-16,5 4-5 16,3 10 19-16,8 3 1 15,4 2-4-15,0-3-14 16,16-4-4-16,8-9-13 15,4-8-1-15,2-9 0 16,3-11 0-16,0 0 1 16,-2-20 9-16,-4-10-9 15,-5-6-1-15,-8-5-7 16,-8 0-12-16,-6 5 6 0,0 3 12 16,-6 8 1-16,-6 8 8 15,3 8 11-15,0 3 19 16,6 6-13-16,3 0-25 15,0 0-5-15,3 12-5 16,12-1 0-16,3 2 4 16,7-5 5-16,-1-4-11 15,0-4 12-15,-3-4 1 16,3-17 1-16,-7-10 8 16,-6-7-2-16,-8-5-2 15,-3-4 3-15,-15-3-2 0,-25-1 5 16,-21-9-11-1,-5 4 7-15,-10 5-8 0,-2 3 7 16,17 19 23 0,2 0 64-16,11 12-4 0,18 5-5 15,9 9-18-15,12 1-18 16,9 2-49-16,0 6 0 16,28 16-15-16,28 15 5 15,40 12 9-15,36 9-1 16,17-3 1-16,5-14-15 15,-16-24-130-15,-44-14-215 16,-22-3-413-16</inkml:trace>
  <inkml:trace contextRef="#ctx0" brushRef="#br0" timeOffset="45373.2369">5104 9271 1134 0,'0'0'65'0,"0"0"-39"16,0 0 55-16,-80-56 26 15,72 52 2-15,7 4-53 16,1 0-40-16,0 0-16 15,12 14-7-15,10 5 6 0,5 6 1 16,6 2-1 0,-2-1 2-16,-4-2-1 0,-4-5 0 15,-7-4 2-15,-7-6-1 16,-6-6 0-16,-3-3 5 16,0 0 8-16,0 0 2 15,-14-12-15-15,-6-7-1 16,-6-3 0-16,1-6 0 15,-2 0 0-15,3 3-1 16,8 5 1-16,5 6-1 16,5 5-1-16,5 5-6 15,-1 3-10-15,2 1-26 16,0 0-33-16,0 0-14 16,0 0-6-16,2 0 33 0,5 5-34 15,2 3-25-15,3 1-52 16,0 0-65-1,-4-3-257-15</inkml:trace>
  <inkml:trace contextRef="#ctx0" brushRef="#br0" timeOffset="47112.32">5020 9174 1230 0,'0'0'137'16,"0"0"-84"-16,0 0 30 15,0 0-32-15,0 0-37 16,0 0-14-16,0 0 1 16,-2 54 7-16,32-27 0 15,1 1 1-15,5-4-8 16,-6-4 0-16,-5-6 0 16,-7-5 2-16,-8-6 3 0,-7-3-5 15,-3-7 18 1,-6-20 16-16,-16-10-22 0,-6-13-7 15,-8-10-6 1,-7-3 9-16,1-3-3 0,3 7 7 16,8 8 1-16,7 15-2 15,16 14 10-15,8 14-22 16,5 8 0-16,23 2-7 16,14 18 7-16,11 2 0 15,9 2 1-15,2 2 0 16,-4-4 1-16,-7-2-2 15,-8-4 2-15,-10-9-1 16,-13-5-1-16,-3-2 0 16,-11-14 1-16,-8-14 11 15,0-11-10-15,-6-10 0 0,-12-5 0 16,-5-1-1-16,2 4 4 16,4 6-5-16,5 11 0 15,2 11 0-15,10 11-1 16,0 12-9-16,16 0 0 15,8 12 1-15,11 11 9 16,6 3 0-16,6 1-1 16,3-1 1-16,2-7-1 15,-2-8 1-15,-4-11 0 16,1-3-1-16,-7-22-5 16,-6-13-14-16,-4-8-36 15,-10-7-13-15,-10-3-4 0,-10-1 3 16,-3 3 41-1,-20 1 17-15,-6 9 10 0,-2 12 2 16,4 11 2-16,3 11 13 16,3 10 1-16,6 6-9 15,3 15-7-15,8 11-8 16,4 6 8-16,0 1-3 16,16 0-3-16,10-5-2 15,9-8 2-15,7-13 0 16,7-9-3-16,1-6-23 15,-1-24-21-15,-9-12-14 16,-10-9 5-16,-9-3 8 16,-17 0 40-16,-4 5 14 15,-7 8 21-15,-18 10 39 16,-2 7 37-16,-3 10-13 0,0 8-7 16,3 2-28-16,5 16-17 15,7 13-22-15,9 12-9 16,6 9-1-16,1 4 1 15,19-3 0-15,8-4 0 16,8-8-1-16,-2-9 0 16,2-13 0-16,-2-12 0 15,-1-5-12-15,-5-16 11 16,-4-15-22-16,-7-8-13 16,-10-8 12-16,-7-1 14 15,-7-1 10-15,-14 5 0 16,-6 8 0-16,1 7 2 15,6 9 19-15,5 11 1 0,6 6-1 16,6 3-21-16,3 0 0 16,0 19-11-16,13 4 4 15,7 0 7-15,4 2-8 16,6-7-18-16,4-8-17 16,0-10-4-16,-1 0 4 15,-6-21 9-15,-5-9 23 16,-9-4 11-16,-8-4 0 15,-5 0 6-15,-2 3 23 16,-12 5 24-16,0 9 30 16,4 7 0-16,2 7-28 15,7 7-23-15,1 0-32 0,0 19-6 16,10 11 6 0,10 6 0-16,2 5-1 0,8 2 1 15,-2-1-1 1,3-6 1-16,-1-9 0 0,-2-12-2 15,-5-15-6-15,-1-6 8 16,-4-24 2-16,-4-15 6 16,-8-8-7-16,-1-5 6 15,-5 0-5-15,0 7 9 16,-8 9 11-16,0 13 20 16,4 11-4-16,0 9-7 15,4 7-21-15,0 2-10 16,7 0-14-16,13 0 13 0,7 5 0 15,3-5 0-15,6 0 1 16,0-2 0-16,-3-16-16 16,-5-8-2-16,-4-3-2 15,-9-5-2-15,-9 0 7 16,-6 1 8-16,-2 4 7 16,-14 5 0-16,-3 7 7 15,2 7 3-15,1 7 21 16,5 3-6-16,0 2-17 15,11 15-8-15,0 5-1 16,0 3 0-16,16 4 0 16,7-2 1-16,6-4 0 15,2-1 0-15,3-5 1 16,1 0 0-16,-2-2-1 16,-4 3 0-16,-5 7 0 0,-13 11-8 15,-26 50-63-15,-18-4-175 16,-16 2-424-16</inkml:trace>
  <inkml:trace contextRef="#ctx0" brushRef="#br0" timeOffset="47796.2401">6773 9177 983 0,'0'0'104'0,"0"0"-43"0,0 0 108 15,0 0 26-15,-80-75-37 16,78 72-22-16,2 3-69 16,14 15-65-16,28 26-1 15,6 7 25-15,11 12 9 16,4 7-17-16,-8-5-12 15,3 7-6-15,-7-1 5 16,-6-7-5-16,-5-3-94 16,-5-15-122-16,-8-15-305 15,-13-21-354-15</inkml:trace>
  <inkml:trace contextRef="#ctx0" brushRef="#br0" timeOffset="48038.8917">7048 8981 998 0,'0'0'153'16,"0"0"-142"-16,0 0-10 16,-30 82 5-16,21-31 32 15,0 6 28-15,3 4-3 16,5-3-8-16,1-2-15 16,3-10-15-16,13-10-10 15,8-14-8-15,6-12-6 16,10-10 11-16,6-8-3 15,8-24-1-15,7-10-8 16,0-12-59-16,14-29-118 16,-14 13-137-16,-15 8-427 0</inkml:trace>
  <inkml:trace contextRef="#ctx0" brushRef="#br0" timeOffset="48555.3504">7436 8860 1039 0,'0'0'128'15,"0"0"-101"-15,0 0-27 16,0 0 1-16,25 87 37 16,-4-58 21-16,6 1-8 15,1-2-13-15,0-3-11 16,-1-2-14-16,-4-4-4 16,-5-5-9-16,-6-5 0 0,-8-9-8 15,-4 0 3-15,0-15 4 16,-15-18-26-1,-10-11 1-15,-11-10 21 0,-1-6 5 16,-2-1 7-16,6 6-5 16,12 11 19-16,9 15 10 15,12 12-19-15,0 10-12 16,23 7 0-16,10 2 0 16,4 17 9-16,9 5 10 15,0 4 3-15,-2 2-9 16,-6-2 1-16,-6-1 7 15,-7-6-11-15,-10-7-9 16,-5-6 0-16,-9-8 19 16,-1 0 130-16,-1-17-24 15,-13-15-87-15,-3-9-27 0,-2-5-2 16,2-2 2-16,8 4-9 16,5 9-2-16,4 10-1 15,9 10 0-15,12 5-7 16,10 10 1-16,3 0 6 15,6 10-1-15,-1 5 1 16,-3-1-1-16,-3 3-34 16,0-3-49-16,-2-6-82 15,-6-3-151-15,-10-5-266 0</inkml:trace>
  <inkml:trace contextRef="#ctx0" brushRef="#br0" timeOffset="49823.9838">7968 8465 757 0,'0'0'101'15,"0"0"-74"-15,0 0-5 16,0 0 20-16,0 0 40 16,106 55-5-16,-70-55-12 15,-2-16-7-15,-4-7-9 16,-2-9-13-16,-8-2-8 15,-9-5-9-15,-9-1 7 16,-2-2 13-16,-16 1 19 16,-9 2-17-16,-5 7-14 15,4 6 11-15,0 11 15 16,8 14 11-16,4 1-35 0,4 25-28 16,8 11-1-16,2 10-1 15,10 7-6-15,20-4 6 16,14-3-10-16,11-11 11 15,9-12-8-15,6-9-23 16,2-14-61-16,-7-11-43 16,-7-25 15-16,-11-13 53 15,-14-9-23-15,-16-3 32 16,-16 2 35-16,-1 1 23 16,-24 5 25-16,-6 7 28 15,-3 9 33-15,5 12 33 16,4 12 35-16,9 10-50 15,3 3-48-15,7 14-40 16,5 10-15-16,0 9 0 16,0 5 11-16,14 2-3 0,2-3-9 15,5-2 2-15,4-3-1 16,0-10 0-16,0-8-1 16,3-11 0-16,-4-3-9 15,-3-17-22-15,-9-10-2 16,-6-9-17-16,-6-6 20 15,-6-4 9-15,-15 0 8 16,-5-1 13-16,1 7 0 16,4 7 6-16,6 11 19 15,7 9 18-15,5 10-19 16,3 3-24-16,1 5-13 0,15 14 11 16,5 4 2-16,3 5 0 15,5 0-1-15,-1-3-5 16,2-3 6-16,-2-8-26 15,-5-9-34-15,-6-5-37 16,-2-2 30-16,-9-20 34 16,-6-5 18-16,0-5 13 15,-4 0 2-15,-10-1 18 16,2 6 55-16,2 5 23 16,4 11 4-16,4 5-7 15,2 6-50-15,0 0-42 16,10 11-1-16,10 9 10 0,6 5 12 15,1 3 8-15,-1 0-6 16,-3 1-3 0,-3-4-9-16,-6-4-5 0,-3-5-7 15,-3-6 1-15,-6-9 1 16,-2-1 18-16,0-12 57 16,-9-17-26-1,-6-15-34-15,-4-7-8 0,2-7-9 16,0 2 1-16,9 8 10 15,6 10-5-15,2 13-5 16,3 10-1-16,18 8-8 16,6 7 7-16,7 0 0 15,5 7 1-15,3 8 1 16,1 2 0-16,-1-2-1 16,1-6 0-16,-4-7 0 0,-3-2-19 15,-5-9-54-15,-7-18-20 16,-12-6 0-16,-9-9-15 15,-3-3 9-15,-21-3 29 16,-9 1 32-16,-1 8 38 16,2 10 29-16,4 10 51 15,6 11 31-15,5 8-47 16,3 15-44-16,3 16-18 16,8 10 10-16,0 9 7 15,15 2 0-15,10-1-9 16,12-5-4-16,4-4 0 15,1-4-5-15,1-6 9 16,-5-3 10-16,-5-6 11 0,-4-3-10 16,-9 1-11-1,-7-1-9-15,-10 2-1 0,-9 26-20 16,-16-4-115-16,-5 2-251 0</inkml:trace>
  <inkml:trace contextRef="#ctx0" brushRef="#br0" timeOffset="50041.231">8265 9353 347 0,'0'0'1143'0,"0"0"-1041"15,138-95-66-15,-21-6 14 16,23-17 18-16,2-8-2 0,-6 10-19 15,-23 22-31 1,-24 21-16-16,-26 19-21 0,-15 6-145 16,-21 20-225-16,-9 5-384 0</inkml:trace>
  <inkml:trace contextRef="#ctx0" brushRef="#br0" timeOffset="50224.755">8760 9244 795 0,'0'0'767'0,"0"0"-687"16,0 0-73-16,0 0 17 0,143-89 53 15,-31-23-10-15,13-20-33 16,-5-7-21-16,-17 7-13 16,-25 3-90-16,-23 30-217 15,-17 8-359-15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6:59:52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7308 2657 629 0,'0'0'91'16,"0"0"-13"-16,0 0 26 0,0 0-9 16,0 0-14-1,0 0-7-15,-14 0-12 0,14 0-20 16,0-2-13-16,15-7 9 15,9-7 26-15,9-8 4 16,10-6-8-16,7-11-17 16,10-4-11-16,5-3-16 15,1-2-7-15,-3 6-6 16,-2 3-3-16,-8 7 0 16,-7 8-21-16,-9 9-126 15,-4 17-76-15,-9 0-59 16,-14 5-89-16</inkml:trace>
  <inkml:trace contextRef="#ctx0" brushRef="#br0" timeOffset="195.6667">7533 2911 1091 0,'0'0'91'16,"0"0"-91"-16,0 0-3 15,0 0 3-15,0 0 35 16,101-65 21-16,-63 37-31 16,8-2-17-16,36-16-8 15,-5 5-85-15,-14-5-310 0</inkml:trace>
  <inkml:trace contextRef="#ctx0" brushRef="#br0" timeOffset="9845.4024">13212 17544 1166 0,'0'0'345'0,"0"0"-194"0,0 0-55 16,0 0 49-1,0 0-3-15,-25 18-6 0,25-18-39 16,0 0-23-16,0 0-13 15,2-3 0-15,11-12 20 16,7-6-3-16,8-9 2 16,3-4-21-16,0-2-15 15,1 0-14-15,-2 1-4 16,-3 4-10-16,-2 1-6 16,0 7-9-16,-1-1 0 15,0 2 0-15,-2 5-1 16,-1 3 0-16,-4 3-24 15,-3 2-9-15,-4 4-18 16,-1 1-10-16,-5 1-15 16,-1 1-13-16,-3 2-15 0,0 0-27 15,0 0-50-15,0 0-57 16,0 16-89-16,0 4-219 16,0 2-84-16</inkml:trace>
  <inkml:trace contextRef="#ctx0" brushRef="#br0" timeOffset="10090.4729">13560 17736 977 0,'0'0'359'0,"0"0"-171"0,0 0-76 16,0 0 15-1,0 0-5-15,0 0 27 16,0 0-15-16,49-78-43 15,-26 35-36-15,-4-7-33 0,2 0-1 16,-6-1-11-16,0 1-9 16,-5 3-1-16,1 4-41 15,-4 6-84-15,-1-6-119 16,-1 14-143-16,-4 9-377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7:00:21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3233 11560 365 0,'0'0'146'16,"0"0"-25"-16,0 0 3 16,0 0 2-16,0 0-16 15,0 0-21-15,10-6 2 16,-1 0-5-16,1-2-18 15,1 2 6-15,8-2-15 16,0 1-9-16,6-2-5 16,1-1-15-16,5-3-6 15,3 1-7-15,-3 0-11 16,0-3 4-16,-6 2-4 16,-5 3 1-16,-7 3-7 0,-5 3-11 15,-1 4-142-15,-5 0-102 16,-2 8-48-16,0 1 0 0</inkml:trace>
  <inkml:trace contextRef="#ctx0" brushRef="#br0" timeOffset="281.0139">3303 11805 641 0,'0'0'122'16,"0"0"-45"-16,0 0 66 15,0 0-22-15,0 0 8 16,0 0-19-16,0 0-20 16,92-80-32-16,-68 56-17 15,4-5-16-15,4-1-15 16,2-3-9-16,0 0-2 15,1 4-8-15,12-1-153 16,-8 5-112-16,-12 6-381 0</inkml:trace>
  <inkml:trace contextRef="#ctx0" brushRef="#br0" timeOffset="17766.144">12367 3691 586 0,'0'0'80'15,"0"0"-60"-15,-94 36-14 16,51-20 11-16,1 4 25 16,-2 1 23-16,-5 5-20 15,-1 3 5-15,-4 7-15 16,0 7-11-16,-1 6-11 16,3 9-2-16,-5 15-4 0,-1 18 6 15,0 19 6-15,9 5-2 16,14-5 10-16,16-13 1 15,18-13 7-15,1-15-5 16,7-13-4-16,11-12-3 16,9-4-5-16,10 5 9 15,14 5-4-15,22 8 9 16,27-1-3-16,18 1-6 16,3-3-2-16,-10-9-2 15,-15-9-1-15,-13-8-2 16,1-10-7-16,-4-12 4 15,-9-7 9-15,-12 0 6 16,-13-9-4-16,-2-11 0 0,6-6 0 16,4-11 0-16,4-11 18 15,-1-19 9-15,-8-19-9 16,-9-15-10-16,-14-5-7 16,-19 3-3-16,-7 9-9 15,-21 3 6-15,-7 1-7 16,-3 0-5-16,-2 2-6 15,0 7 5-15,3 13-5 16,3 15 6-16,5 10-5 16,1 6 8-16,-4-5 2 0,-7-3 10 15,-2-3-2 1,-5 9 7-16,2 4-11 0,-2 7-15 16,-2 9 1-16,-1 6-1 15,-3 12 0-15,-4 1-1 16,-17 38-9-16,-44 80-50 15,13-4-131-15,-15 19-318 0</inkml:trace>
  <inkml:trace contextRef="#ctx0" brushRef="#br0" timeOffset="20257.7556">12355 9540 474 0,'0'0'72'16,"0"0"-49"-16,0 0 28 15,-104-7 28-15,61 6 16 16,-5 1-17-16,-7 0 2 16,-7 7-4-16,-4 8-5 15,-1 7-10-15,0 4-12 0,0 7 5 16,3 8-8-16,2 7 0 16,3 7-6-16,7 5-3 15,3 4-9-15,8 3-9 16,6 3-5-16,2 10-1 15,9 13-7-15,6 15-5 16,14 1 11-16,4-11-1 16,12-19 1-16,9-26 1 15,1-12-1-15,6-5-3 16,11 2 11-16,12 6-7 16,23 4 0-16,26-5 2 15,30-10-2-15,5-14 1 16,-5-17 2-16,-15-6-2 15,-24-25-4-15,-13 0 6 16,-17-4 1-16,-14 3 4 0,0-6 4 16,3-9 7-16,12-20 6 15,6-22-5-15,-5-16-3 16,-13-6-11-16,-19 6-5 16,-12 8 1-16,-14 14-2 15,-5 11-4-15,0 15 4 16,-13 15-1-16,-10 2 7 15,-13-3 12-15,-27-19-5 16,-31-16-7-16,-27-3-5 16,-4 6-14-16,21 21 1 15,29 20 8-15,29 22-9 16,6 5 6-16,-9 2-5 16,-6 3 7-16,-8 0-8 15,7 20 0-15,-2 23 0 16,0 47-28-16,4 69-97 0,13-10-121 15,6 1-348-15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7:01:55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17207 5910 920 0,'0'0'155'0,"0"0"-54"16,-43-74 115-16,34 63-7 0,5 11-93 15,4 27-84-15,11 49-5 16,21 37 74-16,2 11-4 15,3-4-25-15,-2-20-30 16,-5-19-15-16,-5-15-17 16,-4-16-1-16,-9-17-4 15,-4-16-5-15,-2-8-31 16,-4-9-42-16,-2-3 42 16,-12-38 15-16,-25-34-12 15,-21-36-19-15,-8-23 28 16,0-5 11-16,10 7 0 15,14 18 2-15,17 26 5 16,11 22 0-16,10 19-8 16,4 12 9-16,0-4-8 15,10 1-3-15,7 4-2 0,5 7 12 16,0 10-8 0,0 10 9-16,3 7-1 0,-3 0 1 15,-1 17-1-15,-5 14 1 16,-3 9 0-16,-4 10 7 15,-4 9 0-15,-5 16-1 16,0 16-6-16,-8 15 0 16,-2-10 6-16,6-24 3 15,4-29 1-15,0-22 14 16,6-4-10-16,12-5 1 16,5-4 7-16,9-8 34 15,4-7 27-15,7-18-17 16,3-7-20-16,-1-5-30 0,-1 2-8 15,-8 2-8-15,-6 8-31 16,-2 9-118-16,-7 8-114 16,-7 3-357-16</inkml:trace>
  <inkml:trace contextRef="#ctx0" brushRef="#br0" timeOffset="1139.3688">18250 5368 897 0,'0'0'185'15,"0"0"25"-15,0 0 1 16,0 0-95-16,0 0-51 16,-60 116 24-16,47-43 11 15,7-4-28-15,6-5-25 16,4-16-16-16,16 5-20 15,6 1-10-15,5-8 5 16,6-12-6-16,0-12 0 16,-1-11 0-16,-2-11-6 0,-6-4-2 15,-5-18-15-15,-9-7-15 16,-9-3-1-16,-5-1 15 16,0 0 23-16,-18 5 0 15,-6 5 0-15,-1 10-1 16,-5 7-4-16,0 6-2 15,5 0 7-15,6 0-4 16,6 0 5-16,10 0 1 16,3 0-1-16,8-5-26 15,19-15 7-15,13-8 19 16,11-8-1-16,4-4-10 0,-1-1-47 16,-3 1-17-1,-10 6-5-15,-5-1-46 0,-12 4 12 16,-8 5 71-16,-10 2 43 15,-6 7 10-15,0 5 74 16,0 4 32-16,0 4 15 16,-1 4-11-16,-1 0-32 15,2 5-56-15,0 19-31 16,0 8 18-16,11 9 15 16,8 5 0-16,5 0-12 15,1 0-7-15,3-3-9 16,-2-6-5-16,-3-4 1 15,-6-8-1-15,-5-8 0 0,-6-8-1 16,-6-9 1-16,0-2 13 16,-6-21-14-16,-14-13-21 15,-10-21-6-15,-8-31 3 16,-4-21 5-16,8 3-4 16,10 19 7-16,14 30 7 15,10 20 8-15,0 0 1 16,0-2 0-16,13 1 0 15,8 7 0-15,3 7-1 16,6 7 1-16,0 6 0 16,4 8 0-16,-4 3 0 15,1 9 0-15,-7 16 1 16,-6 8 0-16,-7 6-1 16,-8 6 8-16,-3 2-7 0,-2 1-1 15,-10-3 1-15,0-6 0 16,1-8 0-16,6-10-1 15,3-8 0-15,2-8 0 16,0-2-8-16,11-3 8 16,11 0 37-16,8 0 13 15,6 0-10-15,5 0-4 16,1 0-5-16,0 0-8 16,-2 0-2-16,-6 3-9 15,-7 8-2-15,-9 5 5 16,-6 4-6-16,-12 5 7 15,0 5-4-15,-21 4-2 16,-12 2 2-16,-10 4-12 16,-11 4-39-16,-37 15-95 15,11-9-108-15,4-8-361 0</inkml:trace>
  <inkml:trace contextRef="#ctx0" brushRef="#br0" timeOffset="1418.1722">17857 6601 1405 0,'0'0'216'16,"0"0"-179"-16,91-37 84 16,21-27 93-16,57-34-32 15,23-22-77-15,8-5-45 16,-15 6-23-16,-24 15-16 0,-10 12-5 15,-16 13-16 1,-33 20 0-16,-36 23-9 0,-31 14-11 16,-20 12-57-16,-10 6-46 15,-5 4-59-15,-31 27 2 16,-80 52-151-16,5-1-166 16,-13 6-39-16</inkml:trace>
  <inkml:trace contextRef="#ctx0" brushRef="#br0" timeOffset="1592.623">17889 6889 1220 0,'0'0'241'16,"0"0"-158"-16,0 0-15 0,164 3 100 15,-2-78 34-15,34-29-44 16,13-19-65-16,-5-1-31 16,-16 11-25-16,-9 4-14 15,-24 7-16-15,-34 17-7 16,-32 3-51-16,-39 27-192 15,-26 15-506-15</inkml:trace>
  <inkml:trace contextRef="#ctx0" brushRef="#br0" timeOffset="2701.7025">19948 4652 348 0,'0'0'91'16,"0"0"49"-16,0 0 25 15,0 0 12-15,-80-79-55 16,49 59-24-16,-8-2 18 16,-9 0 35-16,-5 2-53 15,-7 2-19-15,-16 0-14 16,-29 2 1-16,-21 6-8 16,-13 3-14-16,2 7-9 15,11 0-8-15,10 2-5 0,-3 12-2 16,-2 8-2-16,-4 4-6 15,-8 8 1-15,-10 5-4 16,-8 8-2-16,-4 8-1 16,-2 3-6-16,2 10 1 15,3 10 0-15,6 6 0 16,6 3-1-16,10 0 0 16,8-5 1-16,11-6-1 15,19 0 8-15,14 0-1 16,14 2 2-16,9 1 5 15,4 1-5-15,6 4 4 16,5 0 5-16,12 4-8 16,13 2-1-16,10 3-2 15,5-1 8-15,12 1-9 0,17 0 1 16,10 3 2-16,11 4-3 16,10 1 1-16,6-6 11 15,9-4-9-15,6-9-2 16,7-4-5-16,6-8 5 15,4-9-6-15,5-13 8 16,4-10-1-16,7-18 12 16,12-13 8-16,6-7 5 15,12-27-3-15,8-19 10 16,12-14-6-16,1-14-6 16,5-9 3-16,-1-7-4 15,1-8-1-15,1-5-2 16,-2-6-9-16,-4 1-4 0,-17-2-11 15,-18-3-1 1,-21-3 1-16,-21 2 1 0,-15 4 8 16,-17 10-2-16,-15 10-6 15,-13 5 10-15,-10 3-10 16,-9 6 5-16,-6-2-6 16,-3 2 1-16,0-3-1 15,-8-1 2-15,-9-1-2 16,-4 9 1-16,-3 13 1 15,-3 14-1-15,-4 7 0 16,-12-2-1-16,-11 2 0 16,-21 0-1-16,5 13-6 15,-6 9-1-15,0 8 2 16,8 8 5-16,-6 5-21 16,-14 17-13-16,-18 23-23 0,-29 33-34 15,-22 24-75-15,33-13-46 16,11-9-444-16</inkml:trace>
  <inkml:trace contextRef="#ctx0" brushRef="#br0" timeOffset="10946.6819">24200 6797 33 0,'0'0'58'0,"0"0"-58"16,0 0-4-16,0 0 4 16,0 0 18-16,-65-13-11 15,54 12-6-15,2 1 6 16,3 0-7-16,-2 0 0 16,4 7-2-16,-1 6 2 15,-4 25-2-15,1-4-41 16,2 8-30-16</inkml:trace>
  <inkml:trace contextRef="#ctx0" brushRef="#br0" timeOffset="14764.1788">18380 8395 546 0,'0'0'103'0,"67"-77"-64"0,13 2 68 16,45-28 40-16,23-8-15 16,13 1-38-16,2 10 8 15,-12 9-2-15,-5 3-11 16,-14 6-24-16,-20 5-18 16,-25 16-21-16,-22 15-1 15,-20 10-8-15,-9 4-5 16,1-3-3-16,-2-1-2 15,-4-1-6-15,-9 5 5 16,-10 7-6-16,-6 1-28 16,-12-7-129-16,-12 6-168 15,-9 2-553-15</inkml:trace>
  <inkml:trace contextRef="#ctx0" brushRef="#br0" timeOffset="14979.7743">19546 7072 781 0,'0'0'103'0,"0"0"-79"0,93 0 51 15,-38-1 67-15,6 0-17 16,1 1-33-16,-1 0-16 16,-5 12-33-16,-12 10-21 15,-11 6-20-15,-13 11-2 16,-13 8 1-16,-7 7 13 15,-55 34-14-15,-2-12-154 0,-11-8-140 16</inkml:trace>
  <inkml:trace contextRef="#ctx0" brushRef="#br0" timeOffset="15310.4">18365 7935 474 0,'0'0'215'0,"0"0"-85"16,0 0 11-16,0 0-3 15,0 0-31-15,-33 94 20 16,49-50-15-16,8 7 1 16,10 1-28-16,7-2-12 15,8-7-38-15,20-5-16 16,26-13-18-16,35-16 13 16,19-9-14-16,-28-16-54 15,-23-9-465-15</inkml:trace>
  <inkml:trace contextRef="#ctx0" brushRef="#br0" timeOffset="16052.841">19556 9343 879 0,'0'0'199'16,"0"0"-55"-16,0 0-30 15,0 0-20-15,0 0 10 0,0 0-1 16,109 40 12-16,-47-7-24 15,7 4-33-15,3 4-31 16,-5-2-11-16,-2-2-9 16,-10-3-6-16,-6-3 0 15,-10-5-1-15,-10 0-22 16,-8-4-86-16,-21-2-111 16,0-4-141-16,-7-6-163 15</inkml:trace>
  <inkml:trace contextRef="#ctx0" brushRef="#br0" timeOffset="16404.8989">19817 9794 1106 0,'0'0'171'0,"0"0"-141"0,0 0-15 16,0 0 82-16,0 0 25 15,108 38-48-15,-69-32-19 16,0-3 2-16,4-3-28 15,-3 0-17-15,-3-13-5 16,-4-7-7-16,-3-6-15 16,-7-9-65-16,-6-2-84 15,-9-5-35-15,-8-4 48 16,0 2 51-16,-14 5 54 16,-1 6 46-16,0 9 17 15,3 11 69-15,5 6 41 16,4 7 1-16,3 0-46 15,0 7-55-15,10 10-13 16,13 9 25-16,4 4-5 16,2-1-20-16,1 1-8 0,-3-2-6 15,-9 8-74-15,-6-5-210 16,-11-8-471-16</inkml:trace>
  <inkml:trace contextRef="#ctx0" brushRef="#br0" timeOffset="16841.0701">19403 9372 798 0,'0'0'111'0,"0"0"-67"16,0 0 80-16,0 0 28 15,0 0-51-15,0 0-56 16,0 0-27-16,-17-8-18 16,16 13 13-16,-2 7-3 15,0 1-4-15,-2-1 1 16,2 0-5-16,-2-5-1 0,0-4 7 15,-1-3 6 1,-3-2 2-16,-2-15-14 0,1-7 6 16,-2-8 2-16,4-2 2 15,8 3 11-15,0 3 5 16,8 3 0-16,16 8-5 16,12 3-4-16,7 11-12 15,11 3-6-15,5 2-1 16,22 35-7-16,-12-1-232 15,-18 4-658-15</inkml:trace>
  <inkml:trace contextRef="#ctx0" brushRef="#br0" timeOffset="23868.2206">14082 12925 499 0,'0'0'92'0,"0"0"-14"16,0 0-6-16,0 0 73 15,0 0-1-15,-89 34-37 16,71-27-17-16,2-1-10 15,0 0-6-15,0-1 13 16,1 2-18-16,-1 0-21 0,2 3-2 16,0 2-17-16,0 0-2 15,5 7 3-15,3 4-14 16,6 12-9-16,0 9 5 16,13 12-1-16,10 7 14 15,4 2 9-15,8-2-5 16,3-4-9-16,2-9-2 15,5-4-5-15,0-8 3 16,4-7-2-16,2-8-6 16,0-9 7-16,6-7-5 15,0-7 11-15,0-5-2 16,2-14 4-16,-8-12-7 16,-3-3 3-16,-8-10-4 0,-5-6 4 15,-5-1 8 1,-7-5-7-16,-3 1-9 0,-8 1-9 15,-9 5 6-15,-3 2-7 16,0 3 13-16,-14 3 8 16,-12 0 13-16,-6 4-4 15,-7 4-3-15,-11 2-10 16,-6 2-5-16,-6 4-5 16,-6 6-7-16,0 6 0 15,-2 9 5-15,3 4-6 16,1 11-1-16,-1 20-11 15,-9 25-21-15,-2 28-88 16,-4 34-76-16,16-13-326 0,17-13-538 16</inkml:trace>
  <inkml:trace contextRef="#ctx0" brushRef="#br0" timeOffset="26141.178">14773 14668 644 0,'0'0'107'0,"0"0"-75"0,0 0 28 15,0 0 49-15,-79-25 21 16,53 15-29-16,1-2 6 16,-2 2-5-16,0-2-12 15,-1 4 6-15,0 0-18 16,-2 6-22-16,0 0-23 16,-1 2-1-16,0 0-7 15,-1 3 9-15,2 6-11 16,4 1-8-16,-1 5-5 15,4 2-3-15,1 4-6 16,1 1 5-16,4 4 0 0,0 1-4 16,3 2 5-16,1 3-6 15,0 2 0-15,5 0 5 16,-2 0-5-16,2 0 1 16,2 1-1-16,0-3 9 15,2 0-8-15,2 2-1 16,2 0 8-16,0 2-8 15,0-3 8-15,9 2-8 16,5 1 5-16,3-3-5 16,1 0 8-16,6-3 0 15,1-1-8-15,2 0 8 16,3-3-3-16,0-2 6 0,6-3-6 16,-2-2 5-1,2-2-1-15,4-2 3 0,-1-2-4 16,-3-5 0-16,3-1 1 15,-2-4 2-15,-5-3 6 16,1 0-2-16,-1-10 5 16,-4-7-1-16,2-5 5 15,-3-5 2-15,0-5-3 16,1-3-4-16,-1-1-6 16,-2 0-4-16,-1 2-4 15,-6 2-5-15,0 5 5 16,-3 2-5-16,-5 0 5 15,-2 2-5-15,-2 2 5 0,-3-2 0 16,-3-5 3 0,0-1-3-16,-11-9 9 0,-9-3 2 15,-10-2 0-15,-6-9-11 16,-3 1-6-16,-3 4 6 16,0 2-6-16,4 9 1 15,2 7 0-15,0 7-1 16,2 5 1-16,0 6 0 15,-2 5-1-15,-3 6-1 16,-4 0-6-16,-1 18-32 16,-21 49-91-16,9-4-151 15,3 10-588-15</inkml:trace>
  <inkml:trace contextRef="#ctx0" brushRef="#br0" timeOffset="28449.5243">14248 16194 629 0,'0'0'116'0,"0"0"-73"15,0 0-10-15,0 0 78 16,0 0-9-16,0 0-37 16,-69 43-15-16,59-30-19 15,-1 3 2-15,1 4-4 16,-3 5-6-16,2 3 6 16,-1 8-3-16,0 3 6 15,2 5 9-15,-2 1-9 16,3 4-5-16,0 0 12 15,0 1-10-15,5 1 3 16,2-2-13-16,2 1-3 0,0-2-7 16,9 0 1-1,7-1-4-15,8-1-5 0,4 0 1 16,6-1 6-16,6-3 2 16,7 0-4-16,4-6 4 15,6-5 9-15,1-5-1 16,0-7-1-16,0-8 4 15,-1-5-1-15,-4-6 1 16,-1 0-1-16,-3-17 11 16,-4-6 0-16,-4-7-7 15,-5-3-7-15,-8-6 3 16,-7-4-5-16,-9-6 10 0,-7-4-5 16,-5-3-1-16,-2-1-10 15,-20-2-7-15,-11-2 6 16,-11 0 0-16,-24-12-7 15,-32-13 0-15,-28-10 0 16,-8 7-1-16,21 23 0 16,30 27 0-16,35 22 0 15,9 10 0-15,-5 4 0 16,0 3-1-16,-3 3-11 16,5 21-37-16,8 12-55 15,2 47-93-15,9-10-186 16,5 1-453-16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7:16:42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7193 10886 189 0,'0'0'61'0,"0"0"-48"0,0 0-12 15,0 0 0-15,0 0 31 16,0 0-8-16,-2-30-5 15,-1 27 6-15,-1-1 1 16,-2 1 0-16,3-1-16 16,-3 1-9-16,4-3-1 15,-3 0-2-15,0-2 1 16,0 1 1-16,1-2 6 16,-2 0 39-16,1 3 63 15,0 1 33-15,1 2 50 16,2 3 0-16,2 2-67 15,0 30-74-15,11 37-14 16,14 40 61-16,4 14 13 0,1 8-27 16,-6-13-19-1,-8-11-26-15,-5 1 0 0,-5-1-10 16,-5-3-13-16,-1-11-1 16,0-20-14-16,0-15 1 15,-3-17 0-15,-1-11-1 16,-1 0-51-16,1-4-51 15,-8-24-105-15,6-2-45 16,-3-22-324-16</inkml:trace>
  <inkml:trace contextRef="#ctx0" brushRef="#br0" timeOffset="1109.8247">6762 10694 1008 0,'0'0'132'16,"0"0"-113"-16,82-47-18 16,25 6-1-16,59-12 26 15,39-7 5-15,27-3 17 16,18 2 10-16,10 6 10 15,20-3-23-15,16-3-15 16,6-5-15-16,2-7-2 16,-4-10-12-16,-9-5 9 15,-15-3-1-15,-28 6 5 0,-20 7 9 16,-31 12-2 0,-31 16-21-16,-31 13 2 0,-41 16 8 15,-31 14-4-15,-18 7-6 16,-14 10 10-16,4 19-10 15,7 24 22-15,7 31 35 16,6 39 13-16,1 20-11 16,-1 5-7-16,-3-2 11 15,-4-6 12-15,0 7-20 16,-5 4-15-16,0 4-3 16,-4 1 3-16,-3 2-2 15,-3-1-2-15,-8 1-20 0,-4-6-9 16,-7-7-7-1,-3-3 0-15,-5-9 0 0,-4-9 2 16,-2-10-1-16,0-27 0 16,-13-20 1-16,-3-20 3 15,-4-8-5-15,-9 4 0 16,-9 3 1-16,-13 0 0 16,-24 1 0-16,-38 1 0 15,-48 7-1-15,-34 2 0 16,-22 2-1-16,-17 0-5 15,-3 1 4-15,-17 3-7 16,-1 2 2-16,3 0 7 16,6 0-1-16,10-1 1 0,11 2 0 15,14-2 0-15,24-5 0 16,13-7 0-16,15-8-1 16,19-8-6-16,17-11-1 15,31-12 7-15,29-9 1 16,20-4 0-16,9 0 1 15,0-5-1-15,-2-7 0 16,0-3-6-16,2-4-3 16,7 0-4-16,0-3-1 15,0 0 7-15,0-2 0 16,-1 0 6-16,1 0 0 16,0-1 0-16,2-1 0 15,2 0 0-15,1-2 0 16,0-1 0-16,4-5-5 15,-3-2 5-15,0-5 1 0,-1-3-1 16,-1-6 1-16,-4-4 0 16,-5-14-1-16,-11-26 2 15,-11-29-1-15,-10-14 0 16,-1-4 0-16,5 9 1 16,13 19 0-16,1 0 6 15,4 6-2-15,-1 7-5 16,-2 7-5-16,2 1 5 15,-3 2 0-15,5 4 1 16,7 12-1-16,9 18 1 16,7 13 8-16,3 7-9 15,-3-6 0-15,6 1-1 0,-3-2-1 16,8 6 2-16,1 8-6 16,4 6 4-16,2 3-5 15,0 8-58-15,0 2-79 16,13 4-59-16,7 4-139 15,-3-1-151-15</inkml:trace>
  <inkml:trace contextRef="#ctx0" brushRef="#br0" timeOffset="2852.367">7891 11022 745 0,'0'0'197'0,"0"0"6"16,0 0-53-16,0 0-88 15,0 0-46-15,0 0 11 16,27 76 24-16,-8-37-1 16,3 1-21-16,-2-2-12 15,-1-4 1-15,-1-6-10 0,-6-8-6 16,-1-6-1-16,-7-7 0 16,0-4 0-16,-4-3 15 15,0 0 20-15,-13-13 53 16,-5-9-63-16,-9-12-16 15,2-8-4-15,-1-5 0 16,4-2-5-16,4 0 0 16,8 6 7-16,7 5-2 15,3 7 0-15,1 6-6 16,17 6-2-16,4 4-4 16,7 6 6-16,3 4-2 15,3 5 1-15,4 0 1 16,-2 11-1-16,-3 6-1 0,-4 3 2 15,-6 4-2-15,-5-1 2 16,-8 0 1-16,-5-6-1 16,-4-4 6-16,-2-9 2 15,0-4 38-15,-10 0 50 16,-5-15-33-16,-4-10-11 16,1-5 1-16,3-4-19 15,6-2-5-15,5 2-9 16,4 5-6-16,0 2-5 15,15 4-8-15,8 8-1 16,8 3 0-16,9 7 0 16,7 5-2-16,3 4 1 15,0 13 1-15,-7 8 0 0,-2 1 0 16,-11 4 0 0,-6 1 1-16,-3 3-1 0,-4-4-32 15,-3 1-96-15,8-11-82 16,-5-7-158-16,-2-13-350 0</inkml:trace>
  <inkml:trace contextRef="#ctx0" brushRef="#br0" timeOffset="3272.0695">8823 10487 1262 0,'0'0'159'16,"0"0"11"-16,0 0-63 0,0 0-32 16,0 0 19-16,0 0-34 15,0 0-38-15,-6 28-15 16,23-8 18-16,3 8 25 16,6 8 3-16,-1 3-18 15,3 4-4-15,-6 3 2 16,3 2-7-16,-5-1-7 15,0 2-4-15,-5-3-8 16,1-6-6-16,-2-3 1 16,0-9-1-16,0-6-1 15,0-7 0-15,2-7 0 16,3-7 1-16,5-1 5 0,10-15 10 16,8-15 30-16,7-9-2 15,5-7-23-15,0-1-12 16,-1 3 0-16,-9 9-9 15,-8 6 0-15,-11 13 0 16,-6 11-34-16,-17 25-163 16,-2 15-161-16,0 9-416 0</inkml:trace>
  <inkml:trace contextRef="#ctx0" brushRef="#br0" timeOffset="4023.3595">8296 12261 1267 0,'0'0'168'0,"0"0"-73"16,0 0-14-16,0 0-59 15,0 0-21-15,0 0 15 16,14 92 18-16,9-54-11 16,0 1-5-16,1-2-12 15,-6-4-5-15,-2-8 0 16,-5-5 0-16,-4-9 0 16,-4-7 1-16,-3-4-1 15,0-4 8-15,-6-17-8 16,-16-13 0-16,-4-6-1 15,-5-7 1-15,3-1 0 16,7 4-1-16,9 7 0 0,9 9 0 16,3 6-8-16,13 8 0 15,14 9-3-15,9 5 3 16,5 0 8-16,6 11-1 16,1 9 1-16,-2 5 1 15,-6 0 0-15,-5 3 1 16,-7-3 6-16,-7-3-8 15,-9-3 1-15,-2-8-1 16,-8-7 6-16,-2-4 39 16,0-9 85-16,-15-20-71 15,0-9-37-15,-3-7-8 16,6-3 23-16,6 2-1 16,6 9-5-16,0 6-16 0,6 12-15 15,12 9-8-15,6 10 7 16,10 2-7-16,3 19 8 15,2 10 0-15,0 6 0 16,-2 5-32-16,8 14-95 16,-9-9-107-16,-8-11-310 0</inkml:trace>
  <inkml:trace contextRef="#ctx0" brushRef="#br0" timeOffset="4361.0678">8974 12048 1031 0,'0'0'132'0,"0"0"-66"16,31 86 31-16,-4-52 5 16,4-4-15-16,2-7-7 15,1-9-32-15,-2-9-14 16,-4-5-8-16,-6-5 2 15,-8-16 7-15,-1-6 4 16,-10-5-10-16,-3-5-15 16,-3-1-6-16,-16 2 1 15,-5 0-8-15,-6 7-1 16,-3 6-27-16,1 11-10 16,-3 11-18-16,5 1-43 15,7 19-39-15,6 6 41 16,15 3-28-16,11 8-72 0,17-5-99 15,1-9-278-15</inkml:trace>
  <inkml:trace contextRef="#ctx0" brushRef="#br0" timeOffset="4791.2723">9572 11794 590 0,'0'0'649'0,"0"0"-566"15,0 0 62-15,-87 11-57 0,63 10-18 16,8 8-13 0,1 5-15-16,9 7-11 0,6 2-11 15,0 2-11-15,8-4-3 16,9-3-5-16,3-9-1 16,2-7 0-16,-1-10 0 15,1-12 0-15,-8 0-6 16,0-25 6-16,-9-13 8 15,-5-11-7-15,-13-18 0 16,-29-21 5-16,-21-25 0 16,-6-3-5-16,13 23 6 15,16 31-5-15,23 36 37 16,10 15 76-16,1 6 11 16,3 3-29-16,3 2-71 15,0 18-26-15,21 25-2 0,4 9 0 16,11 10 2-1,4 3 0-15,4-7 0 0,8 1 0 16,3-9 0-16,-1-6-14 16,4-13-118-16,12-19-98 15,-12-11-142-15,-10-2-305 0</inkml:trace>
  <inkml:trace contextRef="#ctx0" brushRef="#br0" timeOffset="5322.4636">9858 11629 651 0,'0'0'251'0,"0"0"-186"0,0 0-33 15,0 0-19 1,0 0-6-16,19 76 5 0,2-71 5 16,0-5-1-16,2 0-7 15,-5-6 1-15,-2-10-3 16,-7-5 0-16,-2-2 5 15,-7-3 12-15,0 0 2 16,0 1 21-16,-8 1 38 16,-2 7 27-16,-2 5 32 15,1 8-19-15,-1 4-30 16,1 4-38-16,2 19-28 16,2 11-9-16,4 10 8 0,3 3 3 15,0 3-18 1,16-4-1-16,8-4-12 0,6-9 2 15,6-6-1-15,2-11-1 16,-1-11 0-16,1-5-5 16,-6-15 5-16,-4-18 1 15,-9-9 0-15,-11-20-1 16,-8-21 0-16,-30-24 0 16,-16-10 1-16,2 20 1 15,7 24 7-15,9 31 32 16,11 14 67-16,2 6-2 15,1 5 16-15,6 9-2 16,8 8-65-16,0 25-55 16,30 33 1-16,22 28-1 15,10 15 1-15,12-2 0 0,-1-5-1 16,-2-11 0 0,-3-9-82-16,-16-21-266 0,-15-21-1329 0</inkml:trace>
  <inkml:trace contextRef="#ctx0" brushRef="#br0" timeOffset="8014.5051">7363 10565 360 0,'0'0'124'16,"0"0"-1"-16,0 0 28 15,0 0-8-15,0 0 2 16,0 0-33-16,-91-43-13 15,62 38-22-15,-5 3-21 16,-8 2-17-16,-10 0-17 16,-5 17-7-16,-1 6-2 0,0 4 0 15,3 6-12-15,4 1 0 16,5-1-1-16,9-4 2 16,7-3-1-16,8-3 0 15,8-7 0-15,2 1-1 16,5-3 0-16,1 1 0 15,-2 5 0-15,0-2-1 16,0 4 1-16,-1 2 0 16,-4 1 0-16,2 1 1 15,-1-2-1-15,2-4 0 16,1 0 0-16,3-6 0 16,1-2 0-16,5 1 0 15,0 0-1-15,0 7-1 0,11 2 2 16,5 9 0-16,4 5 10 15,3 11 9-15,7 16 13 16,8 23 11-16,11 26 3 16,7 16-4-16,4-3-1 15,1-7-9-15,3-15 6 16,-1-3 3-16,0-4 0 16,-8-9 6-16,-10-12-6 15,-14-17-5-15,-7-15-2 16,-4-5-6-16,6 7-5 15,1 5 7-15,4 6-4 16,-1-4-7-16,-3-4-7 16,-3-2 3-16,-4-7-3 0,-4-3-2 15,-2-7-3 1,-2-5-6-16,-4-2 5 0,-1-5-5 16,-2-5 0-16,-4-2 5 15,-1-4-6-15,2-5 1 16,-2 1-1-16,0 0 0 15,1-2 0-15,-1 0-32 16,0-2-82-16,0-9-123 16,-10-6-421-16</inkml:trace>
  <inkml:trace contextRef="#ctx0" brushRef="#br0" timeOffset="10881.4757">5858 2668 849 0,'0'0'146'15,"0"0"67"-15,0 0 13 16,0 0-55-16,0 0-48 16,0 0-69-16,-33 39-41 15,46 50-4-15,11 32 39 0,8 14 9 16,2-7-23 0,-6-20-5-16,-4-21-1 0,-3-15-12 15,-6-19-14-15,-3-16-1 16,0-8-1-16,-2 0-8 15,4-3-110-15,-4-5-67 16,-1-8-144-16,-8-13-182 0</inkml:trace>
  <inkml:trace contextRef="#ctx0" brushRef="#br0" timeOffset="11564.8329">5924 2476 803 0,'150'-92'126'15,"41"-15"67"-15,3 4-64 16,15 1-39-16,13 1 1 16,3 5 18-16,9 3-40 15,-3-1-11-15,-11-7-13 16,-4-5-7-16,-21 1-3 15,-17 3-13-15,-18 10-9 16,-25 15-5-16,-21 18-6 16,-29 19-2-16,-26 18 1 15,-23 8 0-15,-14 9-1 0,-1 2 0 16,-1 3-1 0,-1 2-6-16,-1 15 5 0,0 17 2 15,6 24 13-15,10 36 31 16,14 45 15-16,6 22-20 15,8 4-8-15,7-9-5 16,-2-21-10-16,3-2-8 16,0-5-8-16,-6-7 1 15,-6-7-1-15,-11-15 6 16,-8-8-5-16,-14-20 0 16,-9-16 1-16,-10-16-1 15,-6-5 0-15,0 0 0 16,-15-1-1-16,-10 1 18 15,-23-5 2-15,-32-2-11 0,-56 8 1 16,-67 13 2-16,-45 13-12 16,-23 12 5-16,-16 11-5 15,14 2-14-15,-1 4 6 16,6 2 2-16,24-5 6 16,13 2 0-16,20-3 0 15,17-2 0-15,19-8 2 16,28-11 8-16,36-16-9 15,34-19 0-15,30-12 0 16,23-7-1-16,4-3 2 16,5-4-2-16,6 1-1 15,7-5-14-15,2 0-69 16,0 0-93-16,13-23-78 0,3-2-140 16,1-14-477-16</inkml:trace>
  <inkml:trace contextRef="#ctx0" brushRef="#br0" timeOffset="12234.4515">6732 2660 1265 0,'0'0'136'0,"0"0"-63"0,0 0-19 16,0 0-46-16,0 0-8 16,0 0 0-16,-2 86 6 15,19-32 16-15,-2 5-6 16,2-1-4-16,-1-7-4 15,-4-7-2-15,-2-14-5 16,-3-9 1-16,-4-10-1 16,-3-9 10-16,0-2 18 15,-3-21 47-15,-14-14-49 16,-8-23-20-16,0-2-7 16,1-7 6-16,5 1 3 15,6 16-8-15,5 4 0 16,6 14 0-16,2 15-1 0,2 13-12 15,19 4 1-15,7 6 9 16,11 14-7-16,1 11 8 16,2 4 1-16,-5 3-1 15,-5 1 1-15,-9-5 0 16,-6-8 0-16,-8-9 0 16,-5-10 1-16,-4-7 9 15,0 0 18-15,-5-21 61 16,-12-13-51-16,-4-8-10 15,3-8-2-15,5-1 8 16,5 5-18-16,8 5-15 0,0 12-1 16,12 12-9-16,14 7-1 15,5 10-1-15,13 2 3 16,3 19 7-16,2 6-6 16,-1 8 6-16,-7 2 1 15,-8 3-25-15,-6-1-88 16,-3 5-69-16,-6-12-167 15,-9-14-261-15</inkml:trace>
  <inkml:trace contextRef="#ctx0" brushRef="#br0" timeOffset="12541.8138">7269 2319 517 0,'0'0'554'0,"0"0"-498"0,0 0-55 16,0 0 21-16,0 0 72 16,42 98 55-16,-26-48-21 15,-1 8-10-15,2 2-35 16,0 1-25-16,6-3-12 16,0-10 2-16,7-7-17 15,5-15-6-15,8-12 20 16,9-14 25-16,21-13 15 15,21-35-21-15,18-27-29 16,4-8-11-16,-11-1-18 16,-22 18-5-16,-23 23-1 15,5 11-93-15,-20 15-209 0,-10 8-422 16</inkml:trace>
  <inkml:trace contextRef="#ctx0" brushRef="#br0" timeOffset="13774.1972">6867 3381 546 0,'0'0'142'15,"0"0"20"-15,0 0 21 16,0 0-12-16,0 0-71 0,0 0-63 15,0 0-28-15,-14 82 3 16,33-32 11-16,5 5 18 16,4 3-17-1,2-5-9-15,0-7-9 0,-2-8-6 16,-1-8 1-16,-6-7 1 16,-9-11-2-16,-3-6-29 15,-9-6 29-15,0-3 4 16,-13-18-3-16,-9-9 1 15,-8-8-1-15,-5-8 0 16,-1-5 0-16,3-5 0 16,2 1 12-16,13-3-6 15,2 9 9-15,11 6-7 16,5 11-9-16,0 8-6 16,11 10-2-16,6 9-1 15,2 5 7-15,3 3-5 16,0 20 6-16,-5 9-1 0,-3 10 2 15,-6 5 0-15,-8 2 0 16,0-1-51-16,-11 4-98 16,-5-12-106-16,1-14-364 0</inkml:trace>
  <inkml:trace contextRef="#ctx0" brushRef="#br0" timeOffset="15638.0959">6927 3361 899 0,'0'0'92'0,"0"0"-67"16,0 0-25-16,0 0 12 15,0 0 34-15,99 9 26 16,-59 5-11-16,2 3-4 16,-2 7-8-16,-10 1-19 15,-7 0-12-15,-9 2-7 16,-8-2 1-16,-4-1 1 15,-2-7-4-15,0-5-9 16,-2-11 1-16,-5-1-1 16,-1-17-13-16,1-13-24 15,6-13-15-15,1-6 28 16,0-4 8-16,11 5 14 0,3 1 1 16,0 11 0-1,-3 9 1-15,-1 9 0 0,-4 10 12 16,-1 5-11-16,-1 3-1 15,2 11 0-15,3 10 7 16,0 8 15-16,5 4 17 16,0 2-12-16,3-2-8 15,0-2-10-15,3-7-7 16,0-9-2-16,0-7 1 16,1-5 1-16,-4-3-1 15,-1-14 14-15,-4-8-2 16,-6-6-3-16,-4-3 0 15,-2-5-8-15,-2 2 9 16,-13-2-10-16,-4 4-1 16,-2 3 0-16,3 11 0 0,-1 7-1 15,6 6-8-15,6 5 8 16,1 0-18-16,6 13-20 16,0 3-2-16,9 1-6 15,8 0 0-15,11-5-21 16,2-5-11-16,2-7-11 15,0 0-11-15,-4-7 0 16,-7-8-45-16,-6-6 19 16,-8-1 56-16,-7 1 71 15,-5-1 30-15,-12-1 115 16,-4 0-1-16,-1 5 37 16,5 2-31-16,4 6 8 15,5 3-39-15,6 7-39 0,2 0-80 16,0 14-5-16,16 10 4 15,5 6 1-15,7 6-1 16,4-1 0-16,-3-1 1 16,0-2 0-16,-4-4 0 15,-3-5 0-15,-8-6-19 16,-4-6-18-16,-5-5 0 16,-4-5 30-16,-1-1 7 15,0-3 26-15,0-9-14 16,0-5-3-16,0-2 1 15,0-1-9-15,2 3 0 16,4 1 0-16,1 5-1 16,-1 2 0-16,1 4-2 15,1 5 1-15,-2 0-9 16,2 0 9-16,0 11-4 0,-2 7 5 16,-1 4 10-16,-2 5-9 15,-3 1 7-15,3-1-7 16,-2-4-1-1,1-5 1-15,-1-5-1 0,1-7 0 16,5-3-6-16,1-3-8 16,2-6 12-16,6-15 2 15,1-9 1-15,-1-8 0 16,-5-5 0-16,-7-7 9 16,-4 0-9-16,0 0 8 0,-13 4 0 15,-3 8 4 1,0 4 6-16,2 9 20 0,2 6 0 15,3 9 15-15,4 3-9 16,1 7-28-16,4 0-17 16,4 14-16-16,10 13 15 15,6 4 0-15,7 8 1 16,3 2-1-16,3-1 1 16,4-7-2-16,1-4 1 15,-1-7 0-15,0-10-9 16,-4-8-11-16,-6-4-19 15,-6-10-10-15,-5-13 27 16,-8-5 5-16,-5-7-6 16,-3-1 8-16,-3-1 15 15,-10 6 1-15,-4 7 1 0,-1 6 34 16,1 9 25-16,1 7-9 16,3 2-18-16,-2 2-15 15,6 13-18-15,3 4 2 16,6 4-2-16,0 1 0 15,6-3-2-15,12-2 1 16,11-5-1-16,4-7 1 16,5-7-7-16,8 0 8 15,-4-19 0-15,-2-5-1 16,-6-3-28-16,-8-6-18 16,-10 0 15-16,-9 0 16 15,-7 2 16-15,0 1 2 16,-6 6 9-16,-4 5 23 15,4 8 24-15,0 5-6 16,4 6-25-16,2 0-27 0,0 10-10 16,5 9 3-1,10 8 6-15,3 1 0 0,3-1 0 16,-2-3 1-16,-1-5-1 16,-3-3 1-16,-5-4-1 15,-4-7-9-15,-1-4 0 16,-5-1 10-16,0-1 0 15,0-13 1-15,0-7 5 16,-6-7-5-16,-2-6-1 16,1 4 0-16,1 2 1 0,3 9 1 15,1 9-1 1,2 5-1-16,0 5-5 0,0 0-13 16,14 7 12-16,4 10 5 15,4 1 1-15,2 3 0 16,1-1 0-16,-2-3 0 15,-4-4 0-15,-3-5 0 16,-7-3 0-16,-2-2 1 16,-6-3 4-16,-1 0 14 15,0-9 53-15,0-14-23 16,0-9-24-16,0-11 22 16,0-2 10-16,0 0-6 15,0 9-27-15,3 9-2 16,10 10-17-16,4 12-5 15,10 5-9-15,6 13-1 0,35 45 10 16,-10-2-24-16,-7 1-257 16</inkml:trace>
  <inkml:trace contextRef="#ctx0" brushRef="#br0" timeOffset="20592.7319">19756 8954 22 0,'0'0'40'0,"0"0"-9"15,-99 18-11 1,73-12-12-16,4 0 10 0,7-3-5 16,6 0 8-16,0-1-5 15,6-2-3-15,1 0 12 16,2 0 8-16,-1 0-17 15,-2 0-6-15,1-5 45 16,1-1 73-16,-4-5 25 16,2 2 35-16,0 0-14 15,2 4 3-15,1 5-27 16,0 12-77-16,13 43-53 16,25 60 86-16,23 69 59 15,15 36-25-15,6 19-20 16,3-12-5-16,-2-21-34 15,2 0-13-15,0-10-26 0,-4-10-23 16,-5-18-10-16,-10-19-9 16,-10-16 0-16,-12-20 6 15,-11-14-6-15,-11-24-12 16,-10-20-23-16,-6-18-36 16,-6-12-50-16,0-7-43 15,-36-18-28-15,-1-17-146 16,-8-22-524-16</inkml:trace>
  <inkml:trace contextRef="#ctx0" brushRef="#br0" timeOffset="21442.2907">19325 8932 1415 0,'0'0'16'16,"140"-71"-16"-16,17-3-35 15,38-23 35-15,23-8 8 16,1-10 16-16,-15 3 11 0,-2-1-3 15,-2 1-6-15,-11 10-10 16,-11 11-5-16,-17 15 2 16,-19 12 4-16,-37 21-2 15,-30 14-8-15,-28 16 2 16,-19 9-1-16,2 4 1 16,-7 0-2-16,1 2 5 15,-6 14 19-15,2 10 8 16,0 9-5-16,13 25 1 15,14 32 10-15,18 47 18 16,13 26-6-16,5 11-4 16,0 0 13-16,-6-20-12 15,-2 0-8-15,-3-1-11 0,-4 1-4 16,-4-5-7 0,-6-5-18-16,-2-4-5 0,-3-11 0 15,-8-7 1-15,-3-5-1 16,-8-11 5-16,-9-9-4 15,-7-7-2-15,-7-6 2 16,-3-3-1-16,-5-17-1 16,-1-15 1-16,1-13 0 15,0-10-1-15,-3-3 1 16,1-3 0-16,-1-3-1 16,0-9 2-16,0-4-1 15,-10 0-1-15,-13 1-7 0,-9 6-1 16,-17 1 8-1,-28 12-1-15,-36 13 1 16,-51 19-1-16,-30 13 1 0,-22 11 1 16,-13 3-1-1,4-3-1-15,-2 3 0 0,13-7 1 16,25-6 1-16,32-10 0 16,29-11 16-16,33-9 1 15,28-13 4-15,20-9-5 16,11-4 0-16,5-2-6 15,2-1-4-15,4-3-6 16,15-5 0-16,8-4-1 16,2-1-12-16,0 0-31 15,0 0-28-15,0 0-50 16,0 0-72-16,0 0-56 0,0 0-150 16,0 0-231-16</inkml:trace>
  <inkml:trace contextRef="#ctx0" brushRef="#br0" timeOffset="22791.5315">5749 1090 1144 0,'0'0'198'0,"0"0"48"15,0 0-61-15,0 0-75 16,0 0-69-16,0 0-40 15,-21 112 0-15,51-16 0 16,1-2 6-16,-1-14-7 16,-6-29-2-16,4-4-111 0,-5-7-139 15,-4-11-373-15</inkml:trace>
  <inkml:trace contextRef="#ctx0" brushRef="#br0" timeOffset="23115.4775">5395 926 874 0,'0'0'172'0,"0"0"-79"16,0 0-67-16,0 0-15 15,0 0 40-15,0 0 10 0,0 0-22 16,72 52-20-16,-57-49-3 15,1-3-6-15,-7 0 4 16,-1-16 94-16,-7-6-5 16,-1-1-51-16,0-3-15 15,-12 2-1-15,-4 5-9 16,0 2-8-16,1 5-18 16,2 7 0-16,3 2-1 15,7 3-26-15,3 0-63 16,0 10-128-16,36 7-10 15,-5-3-115-15,5-4-498 0</inkml:trace>
  <inkml:trace contextRef="#ctx0" brushRef="#br0" timeOffset="23309.3054">5959 681 10 0,'0'0'1055'16,"0"0"-876"-16,0 0-118 15,0 0 6-15,34 99 56 16,-4-44-18-16,8 9-34 16,9 13-34-16,10 15-20 15,13 14-11-15,-7-11-6 16,-6-20-112-16,-17-31-277 16,-21-34-630-16</inkml:trace>
  <inkml:trace contextRef="#ctx0" brushRef="#br0" timeOffset="23491.2286">6383 959 1098 0,'0'0'291'0,"0"0"-41"15,0 0-163-15,0 0-63 16,21 73 6-16,16 4 51 16,12 23-45-16,3 7-17 15,-3-2-10-15,-7-11-8 16,-12-25-1-16,-6-8-112 15,-10-21-371-15,-10-23-524 0</inkml:trace>
  <inkml:trace contextRef="#ctx0" brushRef="#br0" timeOffset="23705.2996">6441 942 895 0,'0'0'187'0,"0"0"-69"15,0 0-2-15,0 0-30 16,103-65 13-16,-53 57-19 16,0 6-24-16,-4 2-9 15,-9 3-18-15,-10 14-14 16,-16 10 1-16,-11 11-2 16,-20 44-14-16,-14-7-1 15,-6-2-356-15</inkml:trace>
  <inkml:trace contextRef="#ctx0" brushRef="#br0" timeOffset="24677.458">20293 7559 806 0,'0'0'143'0,"0"0"-29"16,0 0 118-16,0 0-48 15,0 0-70-15,-92-53-43 16,74 69-36-16,3 15-19 15,0 12-7-15,9 9 7 16,6 4-4-16,6 0-11 16,19-6 2-16,8-10 2 0,6-12-5 15,1-14 0-15,-1-14-6 16,-6-5 4-16,-8-22 2 16,-10-14-1-16,-15-10 1 15,-3-7 0-15,-22-1 1 16,-15 4-1-16,-7 5 3 15,-8 10-3-15,-2 12 0 16,1 11 0-16,5 13-39 16,6 4 2-16,14 7-10 15,12 12-27-15,19 6-90 16,13-5-95-16,10-6-121 0</inkml:trace>
  <inkml:trace contextRef="#ctx0" brushRef="#br0" timeOffset="24874.2885">20369 7031 1031 0,'0'0'148'15,"0"0"8"-15,0 0 68 16,0 0-36-16,0 0-90 16,0 0-72-16,0 0-10 15,79 93 22-15,-14 13-10 16,2 9-16-16,1-6-12 15,-5-21-8-15,-20-34-179 16,-8-22-402-16</inkml:trace>
  <inkml:trace contextRef="#ctx0" brushRef="#br0" timeOffset="25068.0356">20915 7122 977 0,'0'0'159'0,"0"0"-51"15,0 0-6-15,17 99 28 16,6-41-32-16,4 5-37 16,3-2-35-16,-2 0-14 15,1-1-11-15,-4-5-1 16,-4-6-23-16,-6-6-150 16,-8-14-97-16,-7-14-241 0</inkml:trace>
  <inkml:trace contextRef="#ctx0" brushRef="#br0" timeOffset="25263.8787">20890 7153 816 0,'0'0'178'15,"0"0"21"-15,4-91-18 16,16 60-37-16,10 2-29 16,8 6-9-16,6 9-28 15,3 7-24-15,-5 7-23 16,-7 17-17-16,-18 33-8 15,-18 45 3-15,-71 50 0 16,-53 39-9-16,3-29-59 16,-17-22-432-16</inkml:trace>
  <inkml:trace contextRef="#ctx0" brushRef="#br0" timeOffset="27777.7976">8522 9400 582 0,'0'0'145'0,"0"0"92"15,0 0-31-15,0 0-2 16,0 0-60-16,0 0-15 16,-54-54-46-16,54 55-54 15,9 20-28-15,12 14-1 16,14 17 7-16,4 8 6 15,3 6-11-15,1-3 4 16,-4-1-6-16,-3-11 0 16,7-4-101-16,-10-15-202 15,-9-14-257-15</inkml:trace>
  <inkml:trace contextRef="#ctx0" brushRef="#br0" timeOffset="27980.6649">8775 9428 854 0,'0'0'217'0,"0"0"13"16,0 0-113-16,0 0-76 15,0 0-32-15,0 0 24 16,43 86-4-16,-16-49-16 16,2 2-4-16,-6-3-9 15,-1-2 0-15,-6-4-63 16,-9 1-142-16,-5-7-93 0,-2-6-279 15</inkml:trace>
  <inkml:trace contextRef="#ctx0" brushRef="#br0" timeOffset="28363.6259">8568 9844 590 0,'0'0'150'0,"0"0"123"15,0 0-101-15,0 0-108 16,0 0 11-16,0 0 31 15,45 78-33-15,-2-59-31 16,3-4-15-16,7-7-11 16,4-8-7-16,0-3 4 15,-1-19-1-15,-7-10-6 16,-8-6-6-16,-8-1 10 16,-13-2-8-16,-9-1 4 0,-8 5-5 15,-3 1 6 1,-1 2-5-16,-12 4 14 0,-1 7 16 15,1 3 12-15,2 7 20 16,4 6 25-16,4 4-14 16,1 3-35-16,2 2-40 15,0 17 0-15,11 13 0 16,4 7 0-16,4 7 0 16,-1 5 1-16,0 1 0 15,-1-5 0-15,0-3-1 16,1-3-67-16,4 2-100 15,-5-11-133-15,-7-8-258 0</inkml:trace>
  <inkml:trace contextRef="#ctx0" brushRef="#br0" timeOffset="151924.6311">3404 2569 374 0,'0'0'115'16,"0"0"-44"-16,0 0-44 16,0 0-21-16,0 0 39 15,78 91 76-15,-11 18-11 16,27 53-19-16,18 42-17 15,10 21-12-15,8 10-9 16,-4-3-17-16,4 8 12 16,2 6-9-16,-4-3-4 15,-5 1-10-15,-15-5-6 16,-14-7-8-16,-12-8 2 16,-9-12 3-16,-5-8 3 15,-5-16 4-15,-2-13 3 0,-6-13-7 16,1-14-3-16,2-12-7 15,-3-12 0-15,0-12-3 16,0-14-6-16,-7-16 2 16,-5-22-1-16,-7-18-1 15,5-12 0-15,20 1 0 16,27-14 1-16,30-17-1 16,12-17 1-16,8-41 5 15,1-17-5-15,6-10 9 16,21-14 13-16,21-10 21 15,12-10-6-15,15-9 5 16,10-2 14-16,0 1-20 0,17-1-12 16,4 2 1-1,1 5 3-15,6 6 12 0,-6 10-3 16,9 8-5-16,1 7-1 16,-3 5-16-16,-6 6 3 15,-13 9-6-15,-8 5-6 16,-13 8-6-16,-15 6 0 15,-14 3 0-15,-20 6 0 16,-19 3-1-16,-17 3 1 16,-18 6 0-16,-28 5 1 15,-21 7-2-15,-16 4 0 16,-12-1-7-16,3 0-1 16,0-8 0-16,1-3-4 0,-10-6 10 15,-8-21-5-15,-13-32 7 16,-7-45-9-16,-32-32-3 15,-13-24-20-15,-12-15-5 16,2-1 8-16,0-14-22 16,1-2 32-16,5-2 17 15,0-1 1-15,-3 2 0 16,-3-1 1-16,-10 5 6 16,-7 6-5-16,-8 1-1 15,-5 4-1-15,0 12 1 16,2 20 1-16,0 27-1 15,8 28 0-15,6 23 0 16,12 21 0-16,13 19 0 16,11 17 0-16,2 5 0 15,-6-1 1-15,-1-3-1 0,-6-1 1 16,1 3 5-16,0 3-6 16,1 4 0-16,-2 1 0 15,-3 2 1-15,-1 2 1 16,-2 4-2-16,-2-1 1 15,2 1-1-15,0 3 1 16,-5 1-1-16,1-1 1 16,-2 2 0-16,-2 0-1 15,2 3 0-15,-4 0 1 16,-4-1 0-16,-3 5-1 16,0 1 0-16,-3 3 1 15,2 4-1-15,-1 0 0 0,-13 0 0 16,-20 12-2-1,-23 5 2-15,-7 3-2 0,9-3-5 16,10 0 7-16,13-2 0 16,-4-1-1-16,-1 2 1 15,3-2-1-15,3 0 1 16,8-1 0-16,-3 0 1 16,-4 2-1-16,-8 2 0 15,-1 3 0-15,-3 3-6 16,3 2 0-16,-7 3 5 15,-3 1-6-15,-1-3 1 16,1 2 5-16,3-2 0 16,0-1 1-16,-1 0 0 15,0 0 0-15,3 3-1 16,2 2 1-16,0-1-1 0,-3 4 0 16,-3 0 0-16,0 3 0 15,8 0 1-15,3 0 0 16,3 2 0-16,6-2 1 15,-4 3-1-15,4 3 0 16,-3 0-1-16,3 3-7 16,-6 4-20-16,3-1 19 15,3 10 8-15,-1 4 0 16,5 8-5-16,2 3-11 16,-2 5-11-16,0-2 9 15,0-2 10-15,3-4-2 16,15-11 2-16,13-9 6 15,-5 11-6-15,14-8-11 0,-1 0 0 16,-1 8 2-16,10-10-4 16,-4 6 0-16,-4 3 4 15,9-3-4-15,5-6 1 16,11-4 4-16,5-5 4 16,10-3 4-16,8-3 2 15,5 1-8-15,6 4-1 16,18 4-2-16,21 21 6 15,25 19 10-15,19 24 2 16,12 9-1-16,-2 1 1 16,-3-6 0-16,-5-11 0 15,6 2-64-15,-6 2-78 16,-20-25-130-16,-21-16-497 0</inkml:trace>
  <inkml:trace contextRef="#ctx0" brushRef="#br0" timeOffset="154373.0421">16758 7065 882 0,'0'0'30'16,"0"0"-30"-16,92 42 0 15,-21 11 1-15,17 25 17 16,16 33 4-16,6 21 6 0,-5 10 12 16,2 6 18-16,-5-3 8 15,10 12-19-15,7 10-14 16,9 10-17-16,12 10-7 15,2 8 5-15,4 1 5 16,-3 10 3-16,-5-8-5 16,0-4-10-16,-5-8-5 15,-6-14-1-15,-7-8 9 16,-15-14-10-16,-11-12 0 16,-15-12 1-16,-13-8-1 15,-6-8 2-15,-1-4 4 16,-2-1 2-16,-3 0 17 15,-1-4-8-15,-2-3-4 16,-5-2-7-16,0-4-5 16,-4-4-1-16,-6-14 0 0,-6-17-1 15,-5-14 1-15,-2-5 0 16,6 4-1-16,6 3 1 16,4 4-1-16,1-5 1 15,-1-3-1-15,-1-3 1 16,0-1-1-16,0 0 0 15,-3 0 0-15,1 0-2 16,-4 0-14-16,0-4-21 16,1-4 18-16,-4-4 18 15,0-8 1-15,1-6-1 16,-1-5 1-16,2-6 1 16,3 0 12-16,1-9-11 15,7-11 15-15,3-11 16 0,8-6 3 16,7-4 22-16,16-14-18 15,24-9-23-15,21-10 9 16,9-1 26-16,-3 7-24 16,-5 7-17-16,-10 5-4 15,-2-6-6-15,-4 0 0 16,0-5 0-16,-9 2-1 16,0-2-4-16,-6 3 5 15,-16 9 0-15,-14 9-22 16,-15 11-11-16,-6 1-18 15,9-3-2-15,4-2 21 16,7-2 19-16,-7 6 13 16,-1 2 1-16,-3 3 0 0,-4 4 11 15,-4 0-3-15,-2 2-8 16,-3 2 0-16,-3 0 6 16,-1-1-1-16,-4 3 1 15,-1-1 15-15,-2 1 4 16,-2 0-10-16,-4 0-15 15,-1 0 1-15,-3-2-1 16,-4-2 6-16,-2-4-6 16,-3-3 7-16,-2-4 0 15,-4-4 1-15,0-4 16 16,0-1-5-16,0-2 23 16,-3-1 2-16,-2-2-12 0,-3-1 8 15,-2-4-1-15,0 0 4 16,-1-2 4-16,-2-3-16 15,0 0-14-15,-2-1 2 16,-1 1-8-16,0-1 1 16,1 0-4-16,-3 1 0 15,3-1 2-15,-4-12 0 16,-6-16-5-16,-7-23-5 16,-8-14 1-16,-3-4 0 15,-5-4 4-15,-2 0-5 16,0-2 0-16,2-1-1 15,6 4-9-15,2 8 1 16,8 7 2-16,0 10 5 16,1 5 1-16,-3 2 0 15,-4-4-8-15,-6 0-9 0,-1-5-5 16,-10-8-3-16,0-3 9 16,-2-7 0-16,6 6-12 15,3 8 13-15,6 10 14 16,-1 5-6-16,3 3 7 15,0 3 1-15,-2 5-1 16,2 5-1-16,-1 2 0 16,0 1 0-16,3 3 1 15,7 9 0-15,6 11 0 16,7 14 0-16,-3 4 0 16,0-3 1-16,-3-4 0 15,-4-2 6-15,1 2-7 16,0 4 1-16,-3 4 5 0,0 1-6 15,-1 5 1-15,-3 3-1 16,-3 4 0-16,-2 7 1 16,-5 5-1-16,-2 1 0 15,-4 5-2-15,-4 2 1 16,-1 4 0-16,-2 0 0 16,-2 0 0-16,3 0 0 15,-3 7 1-15,-1 2 0 16,-4 2-1-16,-13 8 1 15,-21 5 0-15,-20 8 0 16,-7 5 0-16,3 0 2 16,7 1-2-16,7-3 2 0,-4 4-2 15,1 4 0-15,-3 3-1 16,-5 5 0-16,-6 1 0 16,-5 3 0-16,-6 2-1 15,5 1-6-15,4-2 2 16,2-5 4-16,7-1 1 15,2 1 0-15,1 4-6 16,-1 3 5-16,-4 4-4 16,3 1-1-16,-1-1 6 15,12-3-6-15,9-3 7 16,7-4 1-16,16-9-1 16,14-8 0-16,15-6 0 15,5-3-1-15,-8 6 0 0,-2 7 1 16,-6 4-1-1,4 0-1-15,1-1 1 0,6-4 1 16,2-1 0-16,6-8 0 16,3-5 0-16,4-6 0 15,5-9 0-15,4-3 1 16,7-5-1-16,4-1 1 16,1 0-1-16,1-1-1 15,4-7-10-15,-1-2-16 16,5-3-33-16,0 4-50 15,0-8-112-15,10 5-85 16,2-1-268-16</inkml:trace>
  <inkml:trace contextRef="#ctx0" brushRef="#br0" timeOffset="154534.2788">17083 7120 1472 0,'0'0'130'16,"0"0"-130"-16,0 0-107 16,0 0-90-16,-87 96-62 15,65-58-303-15</inkml:trace>
  <inkml:trace contextRef="#ctx0" brushRef="#br0" timeOffset="160350.4473">6544 9973 155 0,'0'0'574'16,"0"0"-507"-16,0 0-44 15,-64 106 32-15,55-67 2 16,3 4-3-16,6 1 2 16,4 0-18-16,13-3-18 0,5-5-10 15,5-5-9-15,-2-7 6 16,5-8-6-16,-4-10 0 16,-4-6-1-16,-3-9 1 15,-5-19 1-15,-9-13 5 16,-5-19-4-16,-8-22 3 15,-27-20-5-15,-14-12 15 16,-10-2 5-16,-1 8 11 16,3 9 4-16,8 20 32 15,13 20-21-15,12 20 11 16,8 14-6-16,1 2 54 16,0 4-56-16,5 4-14 0,2 10 8 15,5 5-21-15,3 0-16 16,0 20-7-16,17 16-1 15,8 14 1-15,8 8 0 16,8 8 0-16,6-2 1 16,6-2 2-16,2-7-2 15,-2-7 0-15,4-9 0 16,-4-6-1-16,-2-8-17 16,-6-8-68-16,-4-5-34 15,-5-8-68-15,-6-4-72 16,-10-13-52-16,-10-4-80 0</inkml:trace>
  <inkml:trace contextRef="#ctx0" brushRef="#br0" timeOffset="161017.716">6787 9767 643 0,'0'0'95'0,"0"0"-65"16,0 0-2-16,0 0-18 15,0 0-2-15,0 0 34 16,0 0-11-16,12 26-8 15,6-22-13-15,4-2-3 16,-2-2-5-16,-2 0 0 16,-2-6 4-16,-6-5-5 15,-4-4-1-15,-6 0-2 16,0-4-11-16,-4 1-1 16,-14 2 13-16,-5-1 1 15,-2 6 0-15,-2 5 23 16,-1 4 29-16,3 2 25 0,2 7-11 15,8 13-4 1,6 5-12-16,8 5-21 0,1 4 5 16,9 0-15-16,13 0-7 15,12-5-6-15,5-2-6 16,5-8 2-16,3-5 0 16,-2-9-2-16,-3-5-1 15,-7-2-21-15,-8-18-14 16,-10-9-18-16,-7-3-12 15,-10-7-9-15,0 0 38 16,-21-1 28-16,-5 2 9 16,-6 1 17-16,-2 7 6 0,6 5 18 15,4 5 22 1,12 8 14-16,7 8-4 0,5 4-59 16,6 0-13-16,20 13-1 15,9 5 0-15,13 3 1 16,3 4 0-16,4 0 6 15,-7-2-6-15,-5 1 0 16,-12-7 0-16,-7 0 1 16,-12-8-1-16,-3-6 0 15,-8-3 1-15,-1 0 22 16,0-6 2-16,-14-12-19 16,-3-8-5-16,-2-6-2 15,3-2-2-15,5-1-6 16,5 2-11-16,6 4-44 15,0 2-34-15,12 4-38 0,7 3-43 16,11-2-15-16,-5 5-66 16</inkml:trace>
  <inkml:trace contextRef="#ctx0" brushRef="#br0" timeOffset="162300.7195">7352 9472 484 0,'0'0'72'0,"0"0"-53"16,0 0-9-16,0 0 0 15,0 0 22-15,0 0-5 16,0 0-5-16,84 3-5 0,-72-23-7 16,-3-4-9-16,-7-4-1 15,-2 3 1-15,0 3 0 16,-5 2 0-16,-9 3 10 15,-4 8 51-15,1 2 31 16,0 7 18-16,4 0-16 16,1 8-27-16,4 14-23 15,4 3-6-15,4 9 9 16,0 2 1-16,12 5-20 16,8-2-13-16,9-3-4 15,2-6-11-15,5-7 5 16,0-8-5-16,-3-8-1 15,-5-7 7-15,-6 0-6 16,-10-15 8-16,-9-13 4 16,-3-8-1-16,-13-9-2 0,-17-6 3 15,-16-15 12-15,-17-18 1 16,4 8-7-16,6 9-5 16,10 13 4-16,18 22 24 15,5 6 16-15,2 6 21 16,11 12-22-16,7 8-28 15,0 10-29-15,21 20-1 16,13 12 1-16,12 12 0 16,26 14 0-16,-2-9 0 15,5-4-1-15,4-11 1 0,-15-18-26 16,3-11-21-16,-10-15-27 16,-10-3-40-16,-14-19-24 15,-16-7-14-15,-16-7 59 16,-1-3 47-16,-24-2 36 15,-6 4 10-15,-5 4 0 16,0 6 23-16,7 8 41 16,7 8 14-16,5 7-14 15,10 4-15-15,1 6-28 16,4 19-20-16,1 7 8 16,0 10 2-16,7 3 1 15,7 2-2-15,5-4-8 16,3-7-1-16,5-6-1 15,-4-10 0-15,5-14 0 16,-5-6-1-16,0-7-5 0,-8-20-9 16,-5-9-28-16,-10-5-8 15,0 0 8-15,-11-3 18 16,-12 8 16-16,-4 8 9 16,0 8 1-16,2 10 23 15,3 10 2-15,5 0-5 16,6 9-11-16,8 9-9 15,3 1-1-15,10 0 0 16,12-4-1-16,10-6 0 16,2-6-12-16,3-3 0 15,2-12-18-15,-6-15 2 16,-6-2 19-16,-7-3 9 16,-9 0-1-16,-10 7 2 0,-1 5 32 15,0 6 48-15,-9 7 13 16,0 6-9-16,5 1-7 15,4 10-40-15,0 17-29 16,13 12 0-16,16 11 8 16,14 19 9-16,24 17-4 15,20 13 3-15,2 5-13 16,-11-9-5-16,-24-20-5 16,-26-22-1-16,-6-15-22 15,-10-12-50-15,0-1-21 16,-4-10 7-16,-7-8 2 15,-1-7 62-15,-24-25 6 16,-22-30-31-16,-31-32 10 16,-16-27 21-16,11 5 15 0,15 21 1 15,28 31 16-15,24 25 39 16,-1-1 9-16,3 2-15 16,2-1-11-16,9 6-8 15,2 9-9-15,0 2-10 16,15 7-9-16,3 6-2 15,3 2 0-15,2 5 0 16,-1 12 1-16,-1 10 0 16,-3 2 5-16,-2 2-6 15,-2 3-11-15,3 1-89 16,-2-9-115-16,-3-12-188 0</inkml:trace>
  <inkml:trace contextRef="#ctx0" brushRef="#br0" timeOffset="163398.7614">8285 9065 902 0,'0'0'126'15,"0"0"11"-15,0 0-5 16,0 0-71-16,0 0-28 16,0 0 21-16,0 0-6 15,31 79-15-15,-4-54-15 16,1 2-10-16,-1-2-6 15,-3 3 4-15,-2-2-5 16,-5-1 6-16,-4-3-6 16,-1-5-1-16,-5-9-29 0,-5-8-15 15,-2 0 43-15,0-20 1 16,-5-10 1-16,-7-4 0 16,-3-5 16-16,2 4 5 15,5 3 20-15,1 10 0 16,5 6-17-16,2 8-15 15,0 6-10-15,15 2 0 16,5 0 0-16,10 10-1 16,5 6 1-16,6 0 0 15,1-1 0-15,2-2 1 16,-3-3 0-16,-5-8-1 16,-5-2 1-16,-9 0-1 15,-7-15-10-15,-9-6-4 16,-6-6 1-16,-2-4 5 15,-17-1 7-15,-5-1 0 0,-2 4 1 16,0 4 0-16,4 4 7 16,4 11 15-16,7 3 8 15,5 7-5-15,6 0-16 16,0 17-9-16,0 9-3 16,15 3-3-16,6 7 6 15,6-2 0-15,4-1 0 16,7-5-1-16,2-9 0 15,6-10-24-15,2-9-4 16,0-14-30-16,-6-15-52 16,-7-10-21-16,-12-5 10 15,-15 1 43-15,-8-2 44 0,-13 3 28 16,-17 4 7-16,-4 4 39 16,3 6 66-16,5 10 34 15,10 6-20-15,9 12-17 16,7 0-73-16,3 9-29 15,19 15 0-15,9 6 2 16,6 8 9-16,7-1-5 16,-2 1 1-16,-1-4-7 15,-1-4 1-15,-2-9-1 16,-5-5 0-16,-8-9 0 16,-9-7-7-16,-8 0-22 15,-8-16 27-15,-2-15 1 16,-17-7 1-16,-6-6 0 15,3-1 0-15,0 3 1 0,5 7 1 16,6 9 5-16,5 12 8 16,6 10-5-16,0 4-10 15,12 4-10-15,14 12 10 16,8 6 0-16,5 2 0 16,2 0 1-16,4-2-1 15,-1-8 1-15,-2-6 0 16,-7-6-1-16,-10-2 1 15,-10-9 0-15,-13-12 10 16,-2-9-5-16,-9-9 3 16,-17-7 5-16,-11-7 11 15,-3-2 9-15,-2 2 5 0,4 10 17 16,10 10 42-16,12 16 17 16,11 12-47-16,5 5-68 15,6 8-6-15,21 14 1 16,12 4 5-16,24 8 0 15,1-6-1-15,8-3-6 16,2 0-60-16,-2 2-70 16,-9-4-107-16,-21-3-271 0</inkml:trace>
  <inkml:trace contextRef="#ctx0" brushRef="#br0" timeOffset="163565.5848">9363 8696 1200 0,'0'0'121'15,"0"0"-121"-15,0 0-2 16,149-90-70-16,-74 45-80 16,-1 1-188-16</inkml:trace>
  <inkml:trace contextRef="#ctx0" brushRef="#br0" timeOffset="163773.4476">10143 8545 1200 0,'0'0'369'0,"0"0"-286"16,45 94-61-16,-17-51-16 15,2 2-5-15,3-2 0 16,-2-2 1-16,8 12-2 16,-6-11-140-16,-11-9-345 0</inkml:trace>
  <inkml:trace contextRef="#ctx0" brushRef="#br0" timeOffset="164030.5559">9803 8923 1639 0,'0'0'178'16,"0"0"-136"-16,46 111-26 15,-8-60 27-15,9 4 11 16,8 3 3-16,2-2-26 15,4 1-21-15,-1 2-10 16,-7-3-3-16,-8-4-124 16,-17 1-85-16,-14-17-156 15,-14-13-247-15</inkml:trace>
  <inkml:trace contextRef="#ctx0" brushRef="#br0" timeOffset="164818.4156">9827 9399 705 0,'0'0'345'16,"0"0"-239"-16,0 0-55 16,0 0 23-16,0 0 63 15,0 0-38-15,115-63-20 16,-62 57-7-16,7 3-13 16,3 3-17-16,-2 6-20 15,-6 14-10-15,-10 5-11 16,-11 5 1-16,-10 5-1 15,-12 1 1-15,-11-1-2 16,-1-5-12-16,-6-10-7 0,-10-13 8 16,-6-7-4-16,-2-17-26 15,2-19-16-15,11-10 9 16,9-10 15 0,2 0-12-16,18-1-19 0,7 5 16 15,4 7 25-15,-2 5 15 16,-5 8 8-16,-6 5 6 15,-5 5 36-15,-6 9 23 16,-2 4 31-16,-3 5 21 16,0 4-33-16,0 0-27 15,0 6-29-15,0 14-19 16,0 8 3-16,0 6 7 16,1 3 3-16,9 2 0 15,2-2-10-15,6-4-5 0,3-7-7 16,5-6 1-16,4-10-1 15,2-10-1-15,0-3-12 16,-5-19-53-16,-5-12-16 16,-14-4-26-16,-8-1-8 15,0 0 1-15,-11 2 52 16,-9 7 47-16,3 8 16 16,2 7 31-16,4 7 44 15,4 6 4-15,4 2-28 16,3 5-35-16,0 12-16 15,3 5 1-15,15 5 9 16,5-1-8-16,4-2-1 0,6-6 5 16,1-6-4-1,2-5 5-15,-1-7-6 0,-6 0 6 16,-3-14-6-16,-7-4 1 16,-9-3 8-16,-3 0-3 15,-7 1 3-15,0 5 41 16,0 5 33-16,0 4 15 15,0 6-31-15,1 0-50 16,7 0-17-16,8 6-1 16,3 9 1-16,2 3 6 15,1 4-6-15,-1-2-1 16,-6-3-31-16,-7-2-107 16,-4-6-108-16,-4-6-371 0</inkml:trace>
  <inkml:trace contextRef="#ctx0" brushRef="#br0" timeOffset="164958.4906">10526 8815 400 0,'0'0'226'0,"0"0"-171"16,0 0-52-16,102 85-3 15,-48-58-49-15,1-7-110 0</inkml:trace>
  <inkml:trace contextRef="#ctx0" brushRef="#br0" timeOffset="165440.092">10955 8910 971 0,'0'0'239'0,"0"0"47"16,0 0-195-16,0 0-51 0,0 0 46 15,0 0-3-15,0 0-14 16,68 94-20-16,-50-69-22 15,1-1-15-15,-2-2-10 16,-2-5-1-16,-4-8 1 16,0-6-2-16,-4-3-16 15,1-14 15-15,-3-11 0 16,-2-6 0-16,-2-3 0 16,-1 4 0-16,0 4-1 15,0 9 1-15,0 4 1 0,0 5 1 16,0 5 4-1,9 3-5-15,3 0-1 0,7 0 1 16,8 8 2-16,3 0-1 16,7-2 10-16,0-3-9 15,1-3 12-15,-4 0-13 16,-5-3 1-16,-9-11-1 16,-9-3-1-16,-6-2 0 15,-5 1-1-15,0 0 1 16,0 5-1-16,0 5 1 15,-2 4 11-15,2 1 1 16,0 3-12-16,0 0-9 16,4 0 3-16,5 8 6 0,3 1-1 15,1 1-13 1,-4-2-93-16,-9-8-98 0,0 0-168 16,-6 0-400-16</inkml:trace>
  <inkml:trace contextRef="#ctx0" brushRef="#br0" timeOffset="166267.4454">11027 8478 568 0,'0'0'280'0,"0"0"-206"16,0 0-48-16,0 0-15 16,0 0-3-16,105 73-8 15,-57-57-18-15,-4-4-107 16,1-2-57-16,-11-5 43 15,-5-1 92-15,-11-3 47 16,-7-1 49-16,-3 0 78 0,-3 0 18 16,-1 4-3-16,5 0 5 15,3 9-8-15,6 2-29 16,0 4-7-16,7 3-29 16,-1 3-29-16,0-2-1 15,-3 1-6-15,0-4-18 16,-6-6-8-16,-4-4-11 15,-3-8 1-15,-4-2 4 16,-1-3 23-16,-3-18 45 16,0-8-30-16,0-5-9 15,-3-7 0-15,-6 4-7 0,2 1 13 16,0 8 8 0,2 8 2-16,4 6-10 0,1 7-16 15,0 4-25-15,10 3-2 16,9 0 2-16,10 7-1 15,4 2 1-15,4-1 0 16,4 0-1-16,4-7 1 16,3-1-50-16,3-9-59 15,-3-13 5-15,-2-11-12 16,-12-4-57-16,-10-2-64 16,-18-2 19-16,-6 3 89 15,-21 4 97-15,-11 7 32 16,-2 10 80-16,1 7 56 15,4 10 23-15,5 3-27 16,6 17-28-16,8 6-42 0,7 1-33 16,3 2-13-16,0-3-8 15,10-1-8-15,5-6 1 16,0-8-1-16,3-3 1 16,-6-7-1-16,-1-1 0 15,-3-6 0-15,-6-10 6 16,-2-6 0-16,0 0 11 15,0-1 56-15,-7 6 37 16,1 8 26-16,1 3-10 16,5 6-56-16,0 2-50 15,7 20-20-15,11 6 0 16,10 7 1-16,5 4 8 0,6 1-8 16,0 1 1-16,-4-1-1 15,-2 1 0-15,-7-1 0 16,-11 1 6-16,-10-1-7 15,-5 4-1-15,-17 3-52 16,-52 22-87-16,2-10-123 16,-6-11-562-16</inkml:trace>
  <inkml:trace contextRef="#ctx0" brushRef="#br0" timeOffset="166641.3785">11691 9203 1147 0,'0'0'283'0,"0"0"-42"16,0 0-114-16,0 0-71 15,0 0 104-15,60 111-11 16,-21-50-47-16,9 7-29 16,7-2-29-16,6 1-19 15,-3-7-16-15,-3-5-7 0,-7-6-1 16,-15-10-1-1,-5-12-15-15,-16-6-69 0,-4-16-75 16,-16-10-75 0,-14-16-37-16,-10-6-439 0</inkml:trace>
  <inkml:trace contextRef="#ctx0" brushRef="#br0" timeOffset="167158.3444">11650 9581 935 0,'0'0'126'0,"0"0"-109"16,0 0-16-16,0 0 0 16,123-85 1-16,-63 45-2 15,6-5 0-15,1-1 0 0,-6 3-8 16,-12 3-5 0,-10 5 2-16,-14 6-9 0,-10 9 13 15,-9 3 7-15,-6 5 32 16,0 5 46-16,0 5 72 15,-4 2-7-15,-2 0-29 16,-3 0-39-16,4 9-32 16,2 4-8-16,3 3-6 15,0 4-7-15,0 2-3 16,14 1-1-16,7 0-5 16,6-2-12-16,5-6 8 0,4-6-8 15,4-6 0-15,-4-3-1 16,-3-4 0-16,-9-13-20 15,-11-3-7-15,-10 0 0 16,-3-4 12-16,-6 0 9 16,-12 2 6-16,-3 1 0 15,1 3 0-15,5 5 1 16,0 2 15-16,9 9 0 16,1 2-12-16,5 5-4 15,0 12-6-15,0 8 5 16,11 0 0-16,10 0-8 15,2-3-32-15,7-10-52 16,0-8-48-16,3-4-21 16,-3-12-48-16,3-26-82 0,-11 4-65 15,-4 0 102-15</inkml:trace>
  <inkml:trace contextRef="#ctx0" brushRef="#br0" timeOffset="167556.052">12555 9031 137 0,'0'0'217'15,"0"0"6"-15,0 0-54 16,0 0 13-16,0 0-7 15,0 0-20-15,0 0-81 16,-64-28-55-16,64 42-11 16,4 5-2-16,8 1 1 15,3 0-6-15,3 3 0 16,-3-3 1-16,0 1 9 16,1-1-3-16,-2-1-7 15,-1-2 0-15,-1-5 2 16,3-2-2-16,0-8-1 0,6-2-10 15,1-12-8 1,2-12-6-16,-6-8-1 0,0-6-1 16,-11-3 11-16,-7-3 15 15,0-1 7-15,-7 1 35 16,-8 2 57-16,2 7 27 16,6 7 17-16,2 11-23 15,2 8 25-15,3 7-22 16,0 2-69-16,0 2-42 15,11 14-11-15,7 6 7 16,8 6 1-16,1 3-7 16,2 0 4-16,-2 2-6 15,-2 0-1-15,-6 0-92 0,-11 0-133 16,-6-6-318-16,-2-9-480 16</inkml:trace>
  <inkml:trace contextRef="#ctx0" brushRef="#br0" timeOffset="167754.8282">12726 8949 1122 0,'0'0'142'16,"0"0"-24"-16,0 0-14 16,0 0 11-16,112-5-16 15,-73 13-38-15,-3 4-23 16,-3 2-22-16,-8 1-16 15,-5 0 0-15,-10 1-90 0,-4-6-159 16,-6-5-287-16</inkml:trace>
  <inkml:trace contextRef="#ctx0" brushRef="#br0" timeOffset="167859.6123">12783 8712 467 0,'0'0'0'0,"0"0"-133"15,0 0-53-15</inkml:trace>
  <inkml:trace contextRef="#ctx0" brushRef="#br0" timeOffset="168555.6369">13028 8710 980 0,'0'0'142'0,"0"0"10"16,0 0-23-16,0 0-7 15,0 0-33-15,64 89-14 16,-46-69-19-16,-3 1-30 16,-5-4-10-16,-2-2-15 15,-3-9 6-15,-3-4-6 16,-2-2 8-16,0-6 15 16,0-20-16-16,-6-4-6 15,-3-6-2-15,3 2 1 16,2 2-1-16,1 9 0 15,3 6 13-15,0 7 5 16,4 7-5-16,10 3-12 16,6 0 6-16,9 6 1 0,4 7-1 15,6 0-5-15,0-1 6 16,0-1-8-16,-3-7 0 16,-3-4-52-16,-6 0-62 15,-9-12-143-15,-8-5-23 16,-8-7-61-16,-2-1 155 15,-12-4 114-15,-8 0 72 16,-5-1 42-16,-1 2 56 16,4 1 52-16,1 9-10 15,4 8-30-15,5 9-35 0,1 1-46 16,2 10-19-16,5 9 8 16,4 6 9-16,0-1-14 15,0-2-12-15,9-2 0 16,6-6-1-16,-3-7-23 15,2-5-11-15,-3-2 21 16,2-11 2-16,-2-7 10 16,-2-4 0-16,-2-2 1 15,2 7 26-15,-3 1 32 16,0 8 47-16,0 6-14 16,6 2-37-16,2 0-6 15,3 17 34-15,4 3-6 16,4 6-21-16,-1 4-12 0,0 4-7 15,-6 3-12 1,-4 3-7-16,-7 3-5 0,-7 0-3 16,0-2-9-16,-17 0-3 15,-11-7-57-15,-27-4-69 16,5-10-175-16,-3-12-714 0</inkml:trace>
  <inkml:trace contextRef="#ctx0" brushRef="#br0" timeOffset="177920.3972">14916 8139 1003 0,'0'0'152'0,"0"0"-87"15,-9-136-16-15,54-6 66 16,28-36 7-16,30-34-9 0,24-13-8 16,13 0-13-16,18-13-16 15,8 2-17 1,5-2-18-16,-1 8-16 0,-9 22-8 16,-6 19-2-16,-12 30-8 15,-19 28-1-15,-31 33-6 16,-31 33-1-16,-24 26-4 15,-19 15 5-15,-8 4 1 16,-7 3 8-16,-4 4-9 16,-6 11-33-16,-19 2-76 15,-22 14-116-15,6 7-124 16,3 0-230-16</inkml:trace>
  <inkml:trace contextRef="#ctx0" brushRef="#br0" timeOffset="178518.6055">17200 4811 1313 0,'0'0'83'0,"0"0"-71"15,-39 73-12-15,25-27 0 16,4 7 0-16,1 4 18 15,0-1 2-15,2-3-6 16,1-8-8-16,1-6-4 16,1-8-1-16,2-7 0 15,1-12 0-15,-1-4 6 0,2-8 2 16,0 0 4-16,0-8-5 16,0-4-7-16,8 0-1 15,7 0 0-15,6 8 0 16,4 3 2-16,5 1 14 15,4 0 6-15,2 5 14 16,1 2 0-16,3-7 1 16,-4 0-8-16,-2-4 6 15,-2-16-4-15,-7-7 9 16,-5-14-9-16,-7-17-10 16,-13-23-10-16,-9-23 1 15,-22-8 4-15,-19 4-9 16,-6 12-1-16,5 29-4 15,8 14 4-15,10 17-6 0,3 13 0 16,-4 3 6-16,-2 4 2 16,-2 5-2-16,3 11-5 15,5 9-1-15,4 22-1 16,4 13-5-16,9 9 4 16,12 5 1-16,1-2 1 15,26-6-12-15,14-11 2 16,13-10 0-16,10-12 4 15,5-9-10-15,5-8-59 16,0-1-81-16,15-27-114 16,-19 3-68-16,-17-1-384 0</inkml:trace>
  <inkml:trace contextRef="#ctx0" brushRef="#br0" timeOffset="179156.2194">17667 4666 935 0,'0'0'123'0,"0"0"-100"16,0 0-22-16,0 0 11 16,0 0 27-16,0 0 19 15,0 0 1-15,65 20-17 16,-50-32-16-16,0-5-10 16,-7-3 0-16,-1-1-1 15,-6-3 2-15,-1-1-2 0,0 1 6 16,-9 2-2-1,-5 4-6-15,-1 4 6 0,-2 8-6 16,1 4-12-16,-2 2 0 16,-1 3-1-16,2 11 0 15,-1 3 0-15,2 3 0 16,5-2-1-16,1-1 0 16,5-3 0-16,4-2 0 15,1-1-8-15,0-2 3 16,3-2-5-16,10-3-11 15,-2-1-1-15,5-3 14 16,-2 0 6-16,-2 0 3 16,-3 0-1-16,-2 0 1 15,-4 0 0-15,-2 0 0 16,-1 3-1-16,2 15 1 0,-1 5 10 16,1 5 8-16,3 0 3 15,1 1 6-15,4-1-1 16,2-5 0-16,6-2-3 15,0-2-4-15,2-4 0 16,1-2-9-16,-1-2 3 16,-1-1-5-16,-1 2-6 15,-5-1 5-15,1 0-5 16,-4 3-1-16,-4 0 8 16,-4 4-2-16,-2 3 6 15,-8 2 5-15,-16 4 1 16,-8 1-6-16,-9 3-6 15,-3-6-6-15,-1-4 0 16,3-2 0-16,11-9-1 0,13-7-40 16,18-17-32-16,19-11-228 15,13-12-219-15</inkml:trace>
  <inkml:trace contextRef="#ctx0" brushRef="#br0" timeOffset="179482.4703">18276 4384 380 0,'0'0'695'0,"0"0"-574"15,0 0 44-15,0 0-41 16,-96 0-30-16,66 21-18 0,1 10-25 16,9 6-6-16,9 2-14 15,11-1-14 1,7-2-4-16,20-6-5 0,9-8 6 15,5-6 4-15,1-5 10 16,2-5 11-16,1-6 2 16,3 0-5-16,2 0-13 15,-2 3-3-15,0 1-4 16,-8 3-8-16,-10 7-7 16,-15 11-1-16,-15 25 6 15,-67 43 6-15,-95 63-12 16,-89 50-16-16,18-28-157 15,-16-15-408-15</inkml:trace>
  <inkml:trace contextRef="#ctx0" brushRef="#br0" timeOffset="182104.9593">15101 8185 4 0,'0'0'33'0,"0"0"-15"0,0 0-3 16,0 0-6-16,0 0-6 15,0 0-3-15,-52-22-2 16,46 20-5-16,1 2-23 15</inkml:trace>
  <inkml:trace contextRef="#ctx0" brushRef="#br0" timeOffset="187126.454">18893 4213 986 0,'0'0'133'0,"0"0"-101"16,0 0-3 0,0 0 57-16,0 0-10 0,79-79-47 15,-49 57-18-15,5-2-11 16,6-2 0-16,1-6-61 15,17-22-87-15,-10 6-105 16,-8 2-314-16</inkml:trace>
  <inkml:trace contextRef="#ctx0" brushRef="#br0" timeOffset="187343.161">19131 3652 825 0,'0'0'114'15,"0"0"-42"-15,0 0-20 0,0 0 9 16,0 0 30-16,129-2-1 16,-54 0-28-16,0 2-20 15,-9 0-13-15,-23 7-13 16,3 15 2-16,-5 11-5 16,-17 21-5-16,-24 34 4 15,-60 36-12-15,-6-13-67 16,-22-13-324-16</inkml:trace>
  <inkml:trace contextRef="#ctx0" brushRef="#br0" timeOffset="188852.9233">14736 8221 337 0,'0'0'72'15,"0"0"-23"-15,0 0-30 16,0 0 7-16,0 0 33 15,0 0 6-15,32 0 11 16,-8 3-6-16,6-1-18 16,6 3 18-16,10 0-2 15,6 2-6-15,20 0-4 16,16 8-10-16,26 0 7 16,12 2-4-16,7 0-2 15,-1-3-4-15,-8-1 1 16,5-3-2-16,-1-3 1 15,0 0-3-15,4 0-6 0,0 3 5 16,-2 3-5-16,-2 0-5 16,1 6-5-16,-4-1-8 15,-7 1 8-15,-10-1-7 16,-9-1 1-16,-3-2 5 16,-18-3 3-16,-14-4 1 15,-14-2 2-15,-8 1-6 16,3 0 1-16,2 0 5 15,2 2-6-15,-11-3 0 16,-8 2-1-16,-5-4-3 16,-10 0-12-16,-6-3-3 0,-4 0-5 15,-3 1 0 1,-2-2 5-16,0 0-4 0,0 0 6 16,0 0-2-16,0 0-6 15,0 0-29-15,-2 0-97 16,-8-7-119-16,-4-3-674 0</inkml:trace>
  <inkml:trace contextRef="#ctx0" brushRef="#br0" timeOffset="202966.5464">19589 4870 1337 0,'0'0'175'0,"0"0"-90"0,0 0-59 15,0 0-16-15,0 0 21 16,-2 111 27-16,2-63-13 16,0 1-26-16,2-9-7 15,3-9-11-15,-2-10-1 16,0-9 1-16,-2-10 0 15,-1-2 20-15,0-10 81 16,-6-28-33-16,-10-28-41 16,-2-28-27-16,0-8 12 15,9 11-6-15,6 25 2 16,3 27-9-16,0 10 18 0,1 5 3 16,12 6-8-1,3 4-13-15,8 14-1 0,5 0 1 16,6 16 0-16,2 8 0 15,-1 8 1-15,-2 1 1 16,-5 1-1-16,-6-5 5 16,-6-5-5-16,-7-9 0 15,-5-6 0-15,-4-9 17 16,-1 0 25-16,0-21 47 16,-3-12-61-16,-4-9-18 15,1-8-4-15,0-3-1 16,4-2 2-16,2 6-8 15,0 6-1-15,2 12 0 16,7 13-6-16,4 13-2 0,7 5-1 16,5 8 8-16,5 17 2 15,1 3 0-15,3 6 0 16,-2 3 1-16,-1-1-1 16,-4 0-37-16,-3-3-89 15,4-3-116-15,-5-8-154 16,-7-15-323-16</inkml:trace>
  <inkml:trace contextRef="#ctx0" brushRef="#br0" timeOffset="203254.3075">20269 4238 849 0,'0'0'244'0,"0"0"-103"0,0 0-99 15,0 0 135-15,7 73-19 16,-3-28-31-16,0 10-38 16,-1 4-1-16,-1 0-6 15,1-2-6-15,1-6-17 16,4-10-16-16,7-9-20 16,1-8-16-16,9-9-7 15,5-9 0-15,8-6 1 16,8-1 0-16,6-19-1 15,2-6-100-15,19-25-118 16,-14 5-112-16,-10 0-322 0</inkml:trace>
  <inkml:trace contextRef="#ctx0" brushRef="#br0" timeOffset="204026.4575">21043 4151 801 0,'0'0'182'0,"0"0"48"16,0 0-21-16,0 0-36 16,-94 5-41-16,74 10-60 15,3 6-12-15,4 8-2 16,4 8-6-16,3 4 2 0,6 2-16 16,0-1-6-16,10-1-16 15,8-5-16-15,5-8 0 16,0-6-19-16,4-10 18 15,0-12 1-15,0-2 2 16,-1-21-2-16,-1-11-3 16,-4-9-41-16,-8-7-7 15,-10-3 18-15,-3-1 10 16,-6 3-5-16,-15 8 3 16,-7 11 2-16,-1 15 1 15,1 13 21-15,3 4 0 16,7 9-1-16,11 11-6 15,7 5-3-15,7 1-34 16,23-2-63-16,10-4 19 16,8-9-8-16,4-10-32 0,-2-1 39 15,-3-15 17-15,-10-7 33 16,-8-3 40-16,-10 1 5 16,-12 0 59-16,-3 5 63 15,-4 4 30-15,0 5-8 16,0 4-25-16,0 6-13 15,0 0-85-15,0 12-26 16,0 15 0-16,0 8 0 16,8 7 9-16,6 6-8 15,2 3 10-15,1 0-3 16,-3-5-7-16,-4-5 0 16,-2-9-1-16,-3-14-1 15,-3-13 1-15,-2-5 5 0,0-14 12 16,-10-17-17-1,-2-14-2-15,-4-19 2 0,1-19 1 16,2 6 0-16,4 7 0 16,7 12 0-16,2 19 7 15,0 3 8-15,0 2-7 16,0 12-1-16,5 11-8 16,2 10-10-16,5 1-1 15,0 8 4-15,3 16 6 16,-2 6-6-16,-3 6 1 15,-6 2-6-15,-4 2-42 16,0-3-66-16,0-6-77 16,7-9-109-16,5-11-92 0,7-11-373 15</inkml:trace>
  <inkml:trace contextRef="#ctx0" brushRef="#br0" timeOffset="204281.8251">21792 3811 616 0,'0'0'217'0,"0"0"7"16,0 0-61-16,0 0-5 16,0 0 16-16,-94 88-48 15,79-56-49-15,9-1-20 16,6-5-13-16,5-6-8 16,16-7 3-16,9-2 0 0,10-1 8 15,2-2 1 1,7-1-15-16,-4 3-20 0,-5-1-12 15,-9 3 10 1,-11 3-11-16,-14 5-1 0,-6 6-48 16,-48 24-62-16,-6-5-112 15,-12-4-342-15</inkml:trace>
  <inkml:trace contextRef="#ctx0" brushRef="#br0" timeOffset="204532.0122">20760 4964 218 0,'0'0'1170'0,"0"0"-1045"16,155-47 22-16,-13-13 34 16,25-17 5-16,6-3-67 15,-8 3-44-15,-21 7-30 16,-10 3-27-16,-31 13-12 15,-32 14-6-15,-30 15-1 16,-20 11-74-16,-9 3-80 16,-20 11-68-16,-16 0-92 15,-16 13-600-15</inkml:trace>
  <inkml:trace contextRef="#ctx0" brushRef="#br0" timeOffset="204733.4693">21073 5000 1015 0,'0'0'97'0,"0"0"110"0,105 8 51 16,-4-35 30-16,42-24-69 15,20-9-74-15,-5-5-61 16,-19 6-17-16,-27 12-24 16,-27 8-12-16,-21 11-16 15,-21 9-8-15,-13 6-7 16,-15 6-46-16,-9 6-161 15,-6 1-462-15</inkml:trace>
  <inkml:trace contextRef="#ctx0" brushRef="#br0" timeOffset="328836.7439">5865 10071 62 0,'0'0'93'0,"0"0"-69"16,5 86-11-16,17-21 12 15,12 31 55-15,16 35 26 16,8 20-8-16,2 5-7 15,2-3-15-15,-2-12-40 0,-1 3 67 16,0 3-43 0,-4 5-13-16,-3 6-14 0,-6 5-17 15,-3 3-6-15,-8-3 0 16,-9-9-3-16,-7-5 3 16,-5-9 0-16,-2-10 6 15,-2-4 13-15,6-7 7 16,-3-8-15-16,3-4-5 15,1-6-3-15,2-9-5 16,1-8-2-16,-2-15 1 16,-2-16-6-16,-4-14-1 15,1-2 0-15,2 5 1 16,5 3-1-16,2 7 0 16,-1-3 1-16,2 1-1 0,2 1-1 15,-2-2 1-15,-3 2-8 16,-2-3 6-16,-4-2 2 15,0-1-1-15,-2-8 1 16,1-3 0-16,1-4 0 16,1-6 0-16,3-4-1 15,1-5 0-15,8-3-1 16,3-7 2-16,4-3 13 16,11-2 10-16,12-4 15 15,17-18 1-15,17-6-11 16,24-9-11-16,6-1-1 15,-2 6-7-15,-4 5-8 16,-5 8 7-16,2 4-6 16,3 3 4-16,-3 5-6 0,-3 5 0 15,-3 2 1-15,0 0 0 16,12 0 0-16,14-8 0 16,19-6 6-16,10-3 48 15,10-6 25-15,-6 0-61 16,-7 2-19-16,-15 3-11 15,-15 4 10-15,-13 9 1 16,-7 5 1-16,-4 0-1 16,-3 12 2-16,2-1 0 15,0-1-1-15,-2-4 0 16,2-6 0-16,-5 0 0 16,-2 0-1-16,-1-13 0 15,1-4 2-15,1-5-1 16,0-6 6-16,2-10-7 0,2-4 6 15,5-4 16 1,6-8 10-16,3-1 32 0,3-6-9 16,2-1-7-16,0-2-10 15,0 2-7-15,1-1 0 16,-1 1 1-16,-3-3-13 16,1-2-12-16,-2-3-6 15,-2-2-1-15,-3-3 0 16,0-3 0-16,-3-2 1 15,2 0 0-15,-1-2 0 16,1 2 6-16,-3 4 5 16,-5-1-5-16,-3 1-6 15,-5 0 0-15,-3 1 0 16,-17 10-1-16,-14 12-1 16,-11 10-1-16,-6 2 1 0,2-3-2 15,4-8 2-15,2-5 0 16,-9 4-10-16,-10 2 0 15,-6-1-6-15,-10 0 0 16,-6-5 2-16,-8-12 14 16,-2-19 1-16,-16-18 0 15,-9-11 12-15,-4-1 6 16,3 7 1-16,4 9-3 16,3-3 0-16,2-3-4 15,-2-2 8-15,0-5 11 0,-5-7 11 16,-12-7 1-16,-9-11-11 15,-13-10-5-15,-9-10-5 16,-10-7-9-16,-6-9-3 16,-6-3-9-16,-7-4 8 15,1 4-8-15,-1 10-1 16,0 4 0-16,-3 10-2 16,2 12-4-16,-2 8 5 15,3 14 1-15,0 14 0 16,2 12 0-16,2 14 0 15,16 18-2-15,16 15-9 16,15 12 5-16,1 2 5 16,-4-3 0-16,-9-9 0 0,-9-8 1 15,1-3-1 1,1 1-7-16,1 1 1 0,2 6 1 16,6 6 6-16,0 7-9 15,1 10 8-15,0 6 1 16,-1 5-2-16,-3 6 1 15,-8 6-12-15,-1 3 4 16,-5 0 0-16,-2 13-3 16,-1 5 2-16,-10 7-11 15,-13 5 11-15,-15 6 0 16,-2-1 4-16,7-1 4 16,7-2-9-16,13-6 5 15,-5 1 5-15,-3-2-5 16,-4-2 6-16,-5-3 0 15,-3 1 0-15,3-1 0 0,-6 1 0 16,-4 2 1-16,-4 5 1 16,-4 2-1-16,-1 6-1 15,-5 2-1-15,-2 2 1 16,0-1-1-16,0-2 1 16,5 0 0-16,2-3 0 15,2 3 1-15,4-2 1 16,0 0-1-16,4-2-1 15,-4 0 0-15,-1-1 0 16,-2 3 0-16,1-4 0 16,7 5 0-16,-2-1 0 15,0 2 1-15,1 1-1 0,1 3 0 16,5 4-1-16,6 0 0 16,-4 2 1-16,-1-3 0 15,1-7-1-15,5-4 1 16,19-10 0-16,19-6 0 15,12-3 0-15,-9 2 1 16,-23 10 0-16,-26 8-1 16,-10 2-14-16,23-4 12 15,25-10 1-15,23-5 0 16,2 3 0-16,-24 9 0 16,4 4 1-16,-13 6-1 15,1 4-1-15,16-5 2 16,-4 4-1-16,8-3-1 0,10-5-5 15,8-4 5 1,7-2-8-16,3-1-15 0,2-3-3 16,6 1 5-16,-2 3-6 15,4-1 1-15,-2 4-1 16,-2 1-9-16,-1 4 13 16,-2 0 3-16,0 3 9 15,-1-5 5-15,2-3 8 16,5-6-1-16,6-6-1 15,4-8 2-15,6-5 0 16,2-4-1-16,3-2 1 16,0 5-1-16,8 5-8 15,17 12 0-15,26 31 9 0,30 48 0 16,38 76 0 0,16 53 1-16,1 41 0 0,-14 14-1 15,-42-78-71-15,-27-37-421 16</inkml:trace>
  <inkml:trace contextRef="#ctx0" brushRef="#br0" timeOffset="348565.4002">8775 10453 215 0,'0'0'111'0,"-91"-9"-52"16,31 9 39-16,-11 0-4 15,-11 9-23-15,-21 27-22 16,-13 26 19-16,-2 22-44 16,10 25-18-16,17 24-5 15,13 19-1-15,2 26 1 16,8 23-1-16,17 9 1 16,23 3-1-16,28-5 11 15,33-12 44-15,50-6-26 0,37-6-10 16,38-9-8-16,30-14-10 15,21-17-1-15,19-25 0 16,8-30-2-16,17-31-6 16,8-41 1-16,0-31 7 15,-10-59 0-15,-23-43 12 16,-15-44 30-16,-14-35 26 16,-20-31 8-16,-26-23 1 15,-29-11-7-15,-42-5 1 16,-31-1 1-16,-36 1-23 0,-20 7-17 15,-42 12-11 1,-24 23-11-16,-24 36-10 0,-24 34 11 16,-23 33 28-1,-22 31-6-15,-18 27 1 0,-18 27-17 16,-13 25-4-16,-20 16-13 16,-6 35 0-16,5 23-1 15,13 18 1-15,22 18-1 16,17 12 0-16,13 16-8 15,21 9 0-15,23 13-14 16,25 5 10-16,40 0 3 16,35-3 9-16,25-13-8 15,30-16 9-15,34-20 0 16,27-25-57-16,18-32-72 16,-18-24-54-16,-15-22-129 0</inkml:trace>
  <inkml:trace contextRef="#ctx0" brushRef="#br0" timeOffset="349800.2716">8224 15704 738 0,'0'0'362'0,"-13"-79"-268"16,18-37-61-16,39-73-17 16,19-45 16-16,12-30 40 15,4-4 20-15,-4 13-5 16,2-4-26-16,-2 7-26 0,1 15-19 15,-11 29-5-15,-5 37-5 16,-17 52-6-16,-13 46-45 16,-14 32-96-16,-10 20-45 15,-10 14-49-15,-15 4-20 16,-11 3-300-16</inkml:trace>
  <inkml:trace contextRef="#ctx0" brushRef="#br0" timeOffset="349993.9489">8495 13397 477 0,'0'0'178'16,"0"0"-69"-16,0 0-65 16,0 0-18-16,63-126-5 15,17 27 36-15,16-5 31 16,8 16 4-16,-7 25-24 16,-21 37-17-16,-16 18-26 0,-16 8-18 15,-8 22-7-15,8 31-10 16,-3 50 0-16,-11 57-13 15,-15-14-119-15,-15-13-216 0</inkml:trace>
  <inkml:trace contextRef="#ctx0" brushRef="#br0" timeOffset="357944.403">5198 2372 101 0,'0'0'49'0,"0"0"-49"16,-1-81-38-16,5 31-11 16,7-9 6-16,4-4 43 15,-5-3 59-15,-2 1 29 16,-5 4-23-16,-3-11-40 0,-7 16-25 16,-7 9-108-16</inkml:trace>
  <inkml:trace contextRef="#ctx0" brushRef="#br0" timeOffset="388275.3359">10596 951 491 0,'0'0'560'0,"0"0"-512"16,157-52-35-16,-30-3 28 15,17-9 56-15,0-6 42 16,-12 8-23-16,-19 8-48 15,-22 8-33-15,-22 13-20 16,-25 10-15-16,-8 4-1 16,-11 6-162-16,-12 4-203 0</inkml:trace>
  <inkml:trace contextRef="#ctx0" brushRef="#br0" timeOffset="388590.0268">10541 683 1403 0,'0'0'148'0,"0"0"-123"0,0 0-25 15,0 0-61-15,0 0 61 16,-21 78 15-16,17-28 33 15,-1 9-12-15,2 5-10 16,3 0 19-16,0-3-15 16,4-5-6-16,12-11-12 15,12-9 3-15,10-16-7 16,21-17 11-16,26-16 15 0,25-38 19 16,11-14-11-16,-3-2-42 15,-34 16-26-15,-34 19-465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48:33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18588 4628 217 0,'0'0'510'0,"0"0"-425"0,0 0-26 16,0 0 8-16,0 0-21 16,0 0 5-16,-27 0-1 15,31 0-28-15,14 0-11 16,12 5 24-16,12 5 27 16,12 1 8-16,19 0-12 15,21-1-4-15,21-3-8 16,9-4-7-16,3-3-4 15,-6 0 6-15,-8-7 4 16,2-3-15-16,-1 2-3 16,7 2-3-16,2 1-2 15,2 4-7-15,-3 1-6 16,-3 0 2-16,-3 11-10 0,-7 4 0 16,-19-1 0-16,-19 1-1 15,-21-3 1-15,-8-2-1 16,6 4 0-16,3 2 0 15,5 0 0-15,-5 0 2 16,-5-6-1-16,-4 0 6 16,-5-4-6-16,-5-5 5 15,-6-1 3-15,-3 0 4 16,-4 0-3-16,-3 0-2 16,-2-3-7-16,-5 1 5 15,-2-1-6-15,-4 2-38 16,-3-4-118-16,0 1-226 0,-3-3-652 0</inkml:trace>
  <inkml:trace contextRef="#ctx0" brushRef="#br0" timeOffset="4627.6059">22739 4813 734 0,'0'0'112'16,"0"0"-70"-16,0 0 77 16,0 0 8-16,0 0-26 15,-71-71-20-15,54 59 2 0,-2 0-6 16,-2 1-4-16,2 0-1 15,-5 0-19-15,-1 1-14 16,-1 1-4-16,1 2-6 16,-2 0-10-16,-3 3 3 15,-2-1 3-15,-1 4-1 16,0 1 3-16,-3 0-6 16,-1 0-1-16,-2 0 39 15,-1 0-24-15,2 7-13 16,4 3-12-16,0-1-9 15,-1 6 5-15,-3 4-6 16,-2 1 12-16,-3 4 0 0,-1 5 7 16,1 1-9-16,7 3-4 15,1-1-4-15,10 1-1 16,0 6-1-16,4 0 1 16,3 5 0-16,2 4 1 15,3 0 4-15,3 5 4 16,6 1 0-16,2 1 1 15,2 3-5-15,0 3 5 16,12-1 4-16,8 1 4 16,2-2-10-16,8-1 0 15,6-3-1-15,2-3 8 16,8 0 3-16,2-6-4 16,5 0-3-16,6-6 11 15,2-3 0-15,17 1-10 16,15-6 3-16,-6-10 1 0,-8-9-3 15,-10-11 0-15,-14-2-2 16,8-13 2-16,4-11 6 16,-5-7-7-16,-4-5 3 15,-3-4-8-15,-7-5 1 16,-4-2-2-16,-5-4 1 16,-8-4-7-16,-7-3 9 15,-5-2-3-15,-7-4-6 16,-6 0 0-16,-6 0 5 15,0 2 3-15,-1 1 7 16,-14 1-1-16,-4 2-7 16,-1 0-1-16,-2 0 2 15,-4 1-8-15,0 5 7 0,0 4-2 16,2 6 1 0,0 5-6-16,1 6 0 0,-1 3 0 15,1 6 1-15,0 3-2 16,0 4 1-16,-1 2 1 15,1 4-2-15,0 4 0 16,-4 3-2-16,-1 2-4 16,-4 0-1-16,0 0 6 15,-1 9 0-15,0 1 1 16,3 2-1-16,5 0-4 16,4-2-19-16,7 0-25 15,4-1-37-15,9-1-57 0,8-3-86 16,13-2-160-1,5-3-418-15</inkml:trace>
  <inkml:trace contextRef="#ctx0" brushRef="#br0" timeOffset="14928.0502">21218 6090 1166 0,'0'0'156'16,"0"0"-98"-16,0 0 73 16,0 0 4-16,0 0-18 0,0 0-13 15,-7-8-27-15,20-4-40 16,8-12-25-16,7-2-11 15,5-4 0-15,5-2-1 16,2 2-50-16,-2 0-67 16,10-1-69-16,-11 9-161 15,-10 2-54-15</inkml:trace>
  <inkml:trace contextRef="#ctx0" brushRef="#br0" timeOffset="15234.7548">21367 5799 1054 0,'0'0'148'0,"0"0"-115"16,0 0 24-16,0 0-28 16,0 0 1-16,0 0 21 15,103-36-12-15,-60 26-1 16,3 4-24-16,-4 4-6 15,-3 2-8-15,-7 0-1 16,-7 1-13-16,-7 11 14 16,-9 7 74-16,-6 5-25 15,-3 5-1-15,-2 8-8 16,-14 3-7-16,-8 3-11 16,-1 2-13-16,0-2-9 15,5 9-56-15,6-13-121 16,7-11-314-16</inkml:trace>
  <inkml:trace contextRef="#ctx0" brushRef="#br0" timeOffset="16269.8938">22080 6602 1350 0,'0'0'126'0,"0"0"-115"16,0 0-4-16,0 0 35 15,-15 77 0-15,15-51-23 16,0-2-10-16,3-3-2 16,3-1-6-16,0-6 5 15,-3-4-6-15,-1-7-46 16,-2-3 40-16,0-9-1 16,-5-17 7-16,-10-11 0 15,0-6 6-15,-2-1 6 16,4 4 30-16,4 9-1 15,4 9 10-15,5 8-6 0,0 8-27 16,0 6-18-16,11 0-12 16,6 9 12-16,4 10 13 15,3 3 20-15,-1 5-4 16,-3 3 0-16,-1-2-26 16,-5-1 22-16,-2-4-19 15,-6-8-6-15,-3-5 0 16,-3-8 2-16,0-2 15 15,0-8 58-15,-6-14-24 16,-6-8-13-16,3-1 14 16,4 2-8-16,5 2-7 15,0 8-24-15,3 7-13 0,12 4 0 16,3 6-16 0,7 2 3-16,4 2-3 0,2 12 8 15,1 5 7-15,0 1 0 16,-3 0-54-16,-1-1-50 15,2-5-93-15,-8-4-284 16,-7-9-277-16</inkml:trace>
  <inkml:trace contextRef="#ctx0" brushRef="#br0" timeOffset="17390.2447">22450 6459 863 0,'0'0'70'0,"0"0"-39"15,0 0 48-15,0 0 4 0,100-5-21 16,-73-7-20-16,-2-2-16 16,-4-3-13-16,-9 0-4 15,-7-2 4-15,-5 2 16 16,0 0 14-16,-14 2 59 15,-4 3 2-15,-1 5-3 16,-2 4-11-16,0 3-15 16,3 0-47-16,0 12 13 15,3 8-27-15,2 10-5 16,5 6-2-16,8 4 2 16,0 2-8-16,13-1-1 0,15-2 0 15,8-4 0 1,7-6-9-16,5-7-25 0,2-9-1 15,-1-11-44-15,-4-2-29 16,-6-19 21-16,-9-12 31 16,-9-9 32-16,-11-6 2 15,-7-4-4-15,-3 1 24 16,0 4 2-16,-12 7 43 16,2 7 29-16,-2 8 2 15,1 8 6-15,4 6 18 16,-1 6 10-16,3 3-10 15,-1 0-51-15,3 11-47 0,0 9 2 16,-1 11-2-16,4 5 6 16,0 3-2-16,4 0-4 15,9-2 0-15,8-4 0 16,4-9 0-16,0-9-1 16,2-8-42-16,-4-7-40 15,-1-7 20-15,-6-15 46 16,-3-7 11-16,-9-7-2 15,-4-3 0-15,0 1 0 16,-6 1 8-16,-8 7 0 16,-3 6 1-16,3 6 1 15,-1 8 24-15,6 5 18 16,5 5-17-16,0 0-27 16,4 14-1-16,0 5-2 15,11 4-3-15,10 2 5 0,3-2 0 16,9-4-5-16,6-5-29 15,-1-6-25-15,-2-8-43 16,-3 0 6-16,-4-16 11 16,-9-6 9-16,-9-4 40 15,-5-1 29-15,-6 1 8 16,0 3 33-16,-9 4 46 16,-3 7 27-16,0 4 16 15,3 3-6-15,2 5-38 16,6 0-39-16,1 3-39 15,0 12-1-15,8 4 0 16,8 8 1-16,1-1 0 16,1 1 1-16,-3-4-1 0,1-3 0 15,-6-5 1 1,0-5-1-16,-3-6 0 0,-4-4-5 16,-3 0 3-16,0-17-5 15,-2-12 7-15,-11-11 2 16,-2-5-1-16,2-5 8 15,2 4 26-15,6 6 18 16,5 10 19-16,0 9-18 16,2 8-30-16,13 13-24 15,11 0 0-15,6 14 12 16,10 13 47-16,1 4-6 16,-2 6-14-16,-3-3-14 15,-6 2-13-15,-3-5-12 16,-9-2-37-16,-4-4-67 15,-11-8-76-15,-5-6-128 0,0-8-343 0</inkml:trace>
  <inkml:trace contextRef="#ctx0" brushRef="#br0" timeOffset="19754.3491">17506 5668 355 0,'0'0'149'0,"0"0"-103"16,0 0-23-16,0 0-22 16,0 0 13-16,0 0 8 15,0 0-21-15,11 2 23 16,12 5 66-16,8 3-22 15,11 2-12-15,6 2-10 16,8 2-1-16,5 1 9 16,5 0-14-16,16 4-1 15,14 6 2-15,-8-3-18 16,-11-3 3-16,-10-2 11 0,-12-3 18 16,8 3-11-16,9 0-8 15,-1 2 5-15,2-3 2 16,1 1-11-16,-3-2 0 15,-1-3-3-15,-1 1 6 16,-2-3-7-16,1-1 1 16,-2-2-4-16,0-2-9 15,0-2 1-15,4-3 6 16,1 1 1-16,2-3-7 16,0 0-2-16,-1 0-1 15,0-7 4-15,-3-1-5 16,-1-3 2-16,-4 1-1 15,-3 2 0-15,-1-1-1 0,-4 1 0 16,1 1 0-16,-3 0 3 16,0 0-3-16,2-1-4 15,-1 0 0-15,2-1 3 16,-2 1-1-16,-1 0-5 16,0 0 0-16,-1 3-6 15,-2-2 1-15,-2 2-1 16,-1-2 1-16,-2 0 0 15,2 1-1-15,-2-1 3 16,0 0 3-16,1 1-5 16,-1-2 0-16,-4 2 5 15,2-3-5-15,-3 0 0 16,-5 3 0-16,-1-3 8 16,-2 0-2-16,-3-1 8 15,-2 0 4-15,1-2 0 0,-1 2 0 16,0-4 0-16,1-1-3 15,-3 0 0-15,3-2 3 16,-1 1-2-16,-1-1 2 16,0 0-7-16,-2 0-1 15,5-2 3-15,-3-3 0 16,1 1-3-16,1-1-4 16,-4 0 2-16,-4 2-2 15,-1 1 8-15,-1-1 4 16,-5 1-8-16,0-1 1 15,-4-3 2-15,-1-1 9 16,-4-3-11-16,-5-2-1 0,0-3-3 16,0-4-7-16,-3 0 1 15,-11-1-1-15,-2 1 5 16,-6 1-4-16,-4 1 24 16,-2 0 8-16,-6 2-16 15,-2 0-4-15,-6 1-7 16,-1 2-1-16,-4 2-5 15,-2 1 0-15,-4 3 1 16,-2 0-1-16,-5 3 1 16,-1 3-2-16,-3 0 0 15,1 2 0-15,-3 6-8 16,-1 0 7-16,-2 4 1 16,-4 2 0-16,-12 1 0 0,-12 2-1 15,-13 0 1-15,7 0 0 16,23 0 0-16,24 0 0 15,15 0 1-15,-6 0 5 16,-3 0 1-16,-7-2-1 16,2-3-6-16,0 0 0 15,-1-3 0-15,0 1 1 16,-3-2-1-16,0 1 0 16,-7 1-1-16,-16-1 1 15,-19 1-2-15,-19 0-11 16,0 2 6-16,21 2 6 15,26 2-5-15,27 1 5 16,1 0 0-16,-4 0 0 0,-9 0 0 16,-5 0 1-16,3 0-1 15,4 0 0-15,0 0-1 16,3 0 1-16,0 0 0 16,1 0 0-16,-1 0-5 15,-2 0 4-15,-4 0-4 16,0 0-1-16,-4 4 6 15,-4 1 1-15,1 2-3 16,-1 0 2-16,-1 1-1 16,4 0 1-16,-2 3-5 15,2-1 5-15,-2 2 1 16,-1 0-1-16,-2 2-5 16,1-2 5-16,-1 1-1 15,3 1 1-15,3 0 0 16,3 1 0-16,6 3-7 0,2 0 7 15,4 3 1-15,1 2 0 16,7 1-1-16,-1 3 0 16,10 6 0-16,1 3-11 15,7 6 12-15,4 5-2 16,8 3-4-16,6 6 5 16,5 1-1-16,0 4 1 15,8 0-1-15,7-5 1 16,5-1 0-16,5-4 0 15,3-5 0-15,5-3 0 16,6-4-1-16,2-2 1 16,6-1 0-16,1-5 0 0,2-3 1 15,6-7-1 1,0 0 0-16,2-9 1 0,3-4 0 16,2-6 0-16,-2-2-13 15,0-2-38-15,-1-15-60 16,10-27-99-16,-15 4-164 15,-17-5-804-15</inkml:trace>
  <inkml:trace contextRef="#ctx0" brushRef="#br0" timeOffset="39795.2811">2393 8514 502 0,'0'0'114'16,"0"0"-114"-16,0 0-6 15,0 0 6-15,0 0 19 16,24 0 43-16,-5 0 1 15,4 0 1-15,5 0-9 0,6-6 5 16,3 2-16-16,5-1-15 16,6-2 4-16,3 1 13 15,7-1 2-15,3-2-15 16,9-2 11-16,0-3-5 16,15-3-2-16,12-3-11 15,22 0-2-15,1 1 3 16,-22 5-14-16,-23 8-3 15,-4 2-8-15,7 4-1 16,1 0 9-16,1 0-4 16,-22 4-5-16,-13-1 8 15,6 3-8-15,7-3 6 16,0 2 0-16,-7 0 2 16,-5-4 16-16,-10-1 2 0,-9 0 0 15,-5 0 3-15,-7 0-7 16,-7 0-1-16,-2 0-4 15,1 0-10-15,-5-1-2 16,1 1-6-16,0 0-5 16,0 0-189-16,-3 0-410 0</inkml:trace>
  <inkml:trace contextRef="#ctx0" brushRef="#br0" timeOffset="44336.8297">3416 8481 553 0,'0'0'85'0,"0"0"-36"16,-103 1 25-16,55 4 14 15,3 5 87-15,-2-1-75 16,6 1-55-16,0 2-21 16,2 0 11-16,2 5 21 15,-5 2-32-15,3 4 19 16,-1 2-17-16,2 3-7 15,0 6-6-15,1 4 0 16,2 3-6-16,0 8-5 16,3 3-1-16,1 2 1 15,2 4-1-15,6 3 7 16,3-3 1-16,7 2 4 16,7 1 5-16,6-1-4 0,0 1 14 15,4 2-1-15,11-1-12 16,8-4 0-16,5-2-5 15,5-7 9-15,6 0-3 16,7-6-2-16,2-2-5 16,4-10-2-16,3-4-5 15,0-7 12-15,2-7 7 16,-1-8 5-16,-2-5-13 16,0 0 9-16,-5-9-3 15,-3-11 16-15,-1-4 7 16,-6-7 2-16,-1-5-4 15,-1-3-11-15,-3-5-7 0,-2-2 0 16,-5 0-8-16,-6-6 3 16,-6 0 2-1,-4-3 10-15,-8-4 5 0,-3-5-6 16,0-2 2-16,-18-2-8 16,-5-1-3-16,-7 1 0 15,-4 4-13-15,-4 4 3 16,-1 7-8-16,1 10 7 15,2 6-7-15,-1 8 0 16,-1 3-1-16,2 6-2 16,0 8-5-16,-1 4-6 15,2 8-2-15,1 0-38 16,-2 20-75-16,-17 53-67 16,8-4-146-16,1 6-323 0</inkml:trace>
  <inkml:trace contextRef="#ctx0" brushRef="#br0" timeOffset="45495.2907">3408 10905 747 0,'0'0'88'0,"0"0"-59"16,-91-12-1-16,50 8 29 15,4 3 2-15,-4 1 18 16,2 0 11-16,-1 0 10 15,3 9-9-15,-2 5-18 16,5 6-25-16,-6 6-8 16,1 6-10-16,1 8-4 0,-3 4 7 15,5 8-9 1,2 3 3-16,4 4-11 0,0 13 1 16,2 14-2-16,5 14-4 15,10-8 5-15,7-21 1 16,6-19-6-16,0-13-1 15,6 4 0-15,10 9 0 16,4 5 3-16,5-3-1 16,5-3 0-16,3-1 0 15,4-6 3-15,6 0-7 16,-1-6 0-16,4-4 1 16,2-5-5-16,1-4 4 0,3-4 5 15,1-6-2 1,5-7 3-16,3-7 6 0,2-1 18 15,4-7 5-15,-3-14-13 16,-3-6 8-16,-9-8 1 16,-3-5-4-16,-7-4-1 15,-3-5-3-15,-8 0-8 16,0-3-3-16,-6-1-5 16,-5 2 0-16,-2 0-2 15,-5 0-2-15,-3 1 2 16,-5 1 1-16,-2-2-4 15,-3 3 2-15,0-1 0 16,-11-1 4-16,-12-1 0 0,-4-5-2 16,-11-2-1-1,-6-1-5-15,-6 2 2 0,-1 4-2 16,-4 7 11-16,-5 9-8 16,2 11 1-16,-2 6-1 15,2 7 3-15,3 5 7 16,7 5-18-16,0 3 6 15,4 0-6-15,9 3 0 16,-1 8 4-16,5 1-5 16,2 3-6-16,7 2 6 15,0 2-7-15,1 2 5 16,6 1-8-16,-1 1-39 16,7 2-25-16,1 0-34 15,5 1-38-15,3 7-71 16,3-2-188-16,5-10-308 0</inkml:trace>
  <inkml:trace contextRef="#ctx0" brushRef="#br0" timeOffset="63318.4472">7088 10793 468 0,'0'0'79'0,"0"0"-46"16,0 0 16-16,0 0 13 15,0 0 0-15,0 0 38 16,-22 4-5-16,31-4-24 16,6 0 4-16,10-8 32 15,6-7-5-15,8-10-1 16,5-4-28-16,3-6-27 0,4-5-9 15,1 1-23 1,-3 1-8-16,-1 9-6 0,-3 2-1 16,-7 8-48-16,0 7-107 15,-5 7-70-15,-10 3-106 16,-12 2-321-16</inkml:trace>
  <inkml:trace contextRef="#ctx0" brushRef="#br0" timeOffset="63520.9995">7548 10873 1111 0,'0'0'43'16,"0"0"-43"-16,0 0-1 15,0 0 1-15,0 0 38 16,95-93-1-16,-62 60-28 15,21-15-9-15,-5 6-119 16,-7 3-189-16</inkml:trace>
  <inkml:trace contextRef="#ctx0" brushRef="#br0" timeOffset="64668.1376">8974 9864 1185 0,'0'0'135'0,"0"0"-113"16,0 0-21-16,-3 101 14 15,3-52 31-15,0 4 36 16,0-2 2-16,0 2-36 16,3-3-25-16,1-8-7 15,1-8-4-15,-3-7-11 16,3-11 0-16,-5-10 1 16,0-6 17-16,0-3 20 15,-18-18-14-15,-7-10-19 16,-3-9-6-16,-4-4 6 15,4 1-4-15,3 2-1 16,8 8 1-16,8 11 7 0,6 11 4 16,3 11-13-1,12 3-14-15,18 18 13 0,8 8 0 16,9 8 0-16,-2 6 1 16,-2 2 0-16,-7 1 0 15,-7 1 0-15,-7-1 0 16,-6-7-1-16,-7-12 1 15,-8-11 0-15,-1-13 16 16,-3-3 62-16,-15-19-44 16,-8-11-21-16,-1-11-7 15,1 0-5-15,8-2 6 16,8 6 2-16,10 7-8 16,0 8-1-16,8 12 0 0,12 9-10 15,10 1-2 1,6 10 0-16,5 11 6 0,1 6-1 15,-1 5-3-15,0 4 2 16,-3 1-59-16,8 11-112 16,-7-12-195-16,-14-11-266 0</inkml:trace>
  <inkml:trace contextRef="#ctx0" brushRef="#br0" timeOffset="65734.6397">9457 10149 1039 0,'0'0'96'15,"0"0"-70"-15,0 0-19 16,0 0 2-16,91 16 18 16,-63-16 15-16,-3 0-8 15,1-9-8-15,-8-8-13 16,-3-4 3-16,-8-1 4 15,-7 0 13-15,0-1 8 16,-1 5 7-16,-14 4 4 16,1 6 17-16,-3 6-5 15,-3 2-18-15,-2 12-15 16,1 15-24-16,1 11 5 16,4 3 7-16,5 8-2 15,8-1-3-15,3 0-13 16,11-4-1-16,17-5-1 15,8-10 1-15,12-10-1 0,4-16-20 16,8-6-45-16,14-39-37 16,4-28-66-16,-12-2-63 15,-14 2-14-15,-19 10 27 16,-19 16 27-16,-6-1 79 16,-8 5 113-16,0 8 25 15,-24 12 168-15,-6 12 14 16,-2 8 18-16,-3 0-12 15,1 15-48-15,1 11-44 16,6 8-39-16,3 5-24 16,9 4-8-16,7 1-23 15,8-2-10-15,0-3-17 0,14-3 2 16,12-5-1-16,6-5 0 16,6-7 0-16,1-8-1 15,2-11-12-15,-3 0-16 16,-7-20-10-16,-7-9-2 15,-11-5-1-15,-8 0-3 16,-5 0 24-16,-3 3 18 16,-17 4 1-16,-3 5 1 15,0 5 19-15,2 10 18 16,6 2 3-16,3 5 1 16,5 0-19-16,7 12-15 15,0 8-7-15,7 4 0 0,13 1 0 16,8-2-1-16,8-7-1 15,7-5 1-15,5-6-7 16,3-5-10-16,-2-3-15 16,-4-15-26-16,-8-7-21 15,-9-1 18-15,-11-2 31 16,-7 1 17-16,-10 4 14 16,0 6 1-16,0 3 34 15,-7 6 52-15,2 5-1 16,3 3-26-16,2 0-59 15,0 10-1-15,7 7 0 16,8 3 2-16,5 1-1 16,4 1 1-16,0-2 4 15,-1-1-5-15,-4-5-1 0,-5-4 0 16,-5-5 1-16,-5-3 1 16,-4-2 15-16,-4-9 28 15,-15-16-24-15,-7-8-11 16,-4-9 3-16,3-1 17 15,6-1 0-15,9 8 22 16,11 9-1-16,1 11-25 16,19 6-24-16,29 10 5 15,32 14 2-15,29 23 13 16,-3 4-5-16,-19 0-16 16,-29-7 0-16,-18-5-1 15,9 36-94-15,-10-7-114 16,-14 0-469-16</inkml:trace>
  <inkml:trace contextRef="#ctx0" brushRef="#br0" timeOffset="66597.523">8869 10118 546 0,'0'0'99'16,"0"0"-71"-16,0 0 3 15,0 0 9-15,0 0 57 16,0 0 13-16,0 0-5 16,-86 5 2-16,75-5-20 15,2 2-7-15,1 0-11 16,1 3 1-16,0 5-34 16,3 4-14-16,1 6-9 15,3 6 5-15,0 8 8 16,3 2 3-16,11 3 3 15,3 2-7-15,5-4 0 16,2-1 1-16,3-1-10 16,1-2-3-16,2-2-1 0,-4-4-5 15,3-5-6-15,-2-3 0 16,-3-4 2-16,0-5-3 16,3-3-23-16,-8-5-120 15,-8-2-234-15</inkml:trace>
  <inkml:trace contextRef="#ctx0" brushRef="#br0" timeOffset="71716.4496">7827 13162 622 0,'0'0'100'16,"0"0"-34"-16,0 0-12 16,0 0-9-16,0 0 41 15,0 0 4-15,33-19-31 16,-5-3 6-16,10-3-10 15,9-8-20-15,5-1-3 16,3-2-12-16,3 2-12 16,-2 3-8-16,-4 3 0 15,-6 7-26-15,-9 6-94 16,-13 5-51-16,-24 10-59 16,0 0-132-16,-13 12 10 0</inkml:trace>
  <inkml:trace contextRef="#ctx0" brushRef="#br0" timeOffset="71901.717">7903 13285 532 0,'0'0'87'0,"0"0"-86"16,0 0 6-16,0 0-7 16,0 0 41-16,0 0 32 15,114-14-21-15,-70-13-24 16,6-5-17-16,4-6-9 15,5-3-2-15,12-17-41 16,-13 12-102-16,-15 3-249 0</inkml:trace>
  <inkml:trace contextRef="#ctx0" brushRef="#br0" timeOffset="72194.2462">8298 12692 808 0,'0'0'91'16,"0"0"-81"-16,0 0-9 16,0 0-1-16,0 0 41 15,101-10 35-15,-56 2-5 16,3 2-29-16,4 0 0 16,0 1-9-16,-2 2-11 15,0 3 1-15,-5 0-7 16,-5 2-6-16,-9 13-10 15,-9 6-1-15,-9 5 1 0,-10 8 5 16,-3 4 27-16,-16 6-24 16,-13 3 4-16,-12 6-24 15,-24 27-38-15,9-15-179 16,0-6-469-16</inkml:trace>
  <inkml:trace contextRef="#ctx0" brushRef="#br0" timeOffset="103553.7824">17076 14904 894 0,'0'0'134'0,"0"0"-92"15,0 0-35-15,0 0 17 16,0 0 28-16,1 0 23 16,17-3 5-16,10-10-28 15,25-8-19-15,29-10 35 16,28-8-11-16,5-1-18 16,-15 8-11-16,-28 9-8 15,-25 9-8-15,-9 2-7 0,7 0-5 16,2 2 0-1,0-1-1-15,-7 5-13 0,-11 2-82 16,-9 3-38-16,-8 1-37 16,-12 0-75-16,-6 11-40 15,-15 1 14-15</inkml:trace>
  <inkml:trace contextRef="#ctx0" brushRef="#br0" timeOffset="103838.5923">17006 15283 1058 0,'0'0'150'0,"0"0"-122"16,119-38-28-16,-30 2 9 15,24-10 17-15,8-2 23 16,-4-1 18-16,-12 3-16 16,-12 3-11-16,-3 4-21 15,-15 6-11-15,-14 10-8 16,-12 7-52-16,5-1-114 16,-7 2-126-16,-11 3-349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50:56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5626 7669 608 0,'0'0'87'0,"0"0"-60"0,0 0-4 16,-80-1 13-16,55 1 32 15,2 0 6-15,1 0-25 16,-2 0 25-16,0 6-32 16,-1 5-15-16,1 2 3 15,-6 7 7-15,-3 4-11 16,-4 11 1-16,-1 7-9 15,-2 7 8-15,-4 18-3 16,-3 16 3-16,1 23 3 16,6 10-2-16,12-4 5 15,12-6 6-15,12-14-10 16,4-3 1-16,6-4 7 16,12-15-14-16,4-16-5 15,1-12-9-15,3-7 0 16,9 4 1-16,9 0-8 0,12 3 7 15,5-5-2-15,3-5 1 16,2-6-6-16,1-6 1 16,1-6 8-16,1-4-3 15,0-10 8-15,2 0-3 16,-1-8 4-16,-2-11 8 16,-7-9-2-16,-7-7 9 15,-4-6-2-15,-8-8 0 16,-4-5-10-16,0-1-7 15,-5-1 1-15,-5-1 3 0,-2-1 9 16,-7-1-1 0,-7 0 4-16,0-2-8 0,-9-2 4 15,-3 0-3-15,-3-3 4 16,-15 2 3-16,-7-1-1 16,-7 2 7-16,-5 4 0 15,-5 4-8-15,-6 2-4 16,-4 1-7-16,-3 2 9 15,-6 5-17-15,-3 5 2 16,-1 7-2-16,4 8 13 16,3 5-6-16,4 9-8 15,2 6-1-15,3 5-5 16,1 0-1-16,1 7 0 0,3 11-5 16,1 5-2-1,3 9 6-15,1 5 1 0,1 5-11 16,5 6-16-16,4 7-30 15,5 15-61-15,17 25-60 16,7-12-104-16,0-12-313 0</inkml:trace>
  <inkml:trace contextRef="#ctx0" brushRef="#br0" timeOffset="1659.2994">11787 12316 662 0,'0'0'132'0,"0"0"-89"15,0 0 65-15,0 0 31 16,-114-23 2-16,72 23-24 16,-10 0 54-16,-6 0-66 15,-6 10-9-15,-5 7-20 16,-5 4-4-16,2 4-40 15,1 6-1-15,2 5 7 0,5 3-9 16,4 5-5 0,7 2 5-16,5 1-7 0,3 3 0 15,9 3-8 1,10 0-8-16,7 3-1 16,9 2-4-16,10 2-1 0,0 4 1 15,18 0 0-15,9 2 0 16,6 2 5-16,6-1-6 15,5-3 0-15,3 1 0 16,6-3 0-16,2 1 0 16,5-6 1-16,4-1 1 15,3-2 0-15,4-5 10 16,3-4 4-16,14-1 10 0,15-3-1 16,16-5-9-16,4-9 6 15,-4-11-6-15,-27-10-14 16,-27-6-1-16,-12 0 7 15,-6-12-7-15,8-8 0 16,9-9 0-16,6-9 5 16,-9-6-4-16,-9-7 0 15,-10-7 9-15,-9-14 4 16,-14-15-4-16,-9 7 6 16,-6 10 1-16,-4 10-1 15,-7 11-2-15,-9-4 1 16,-6-5 1-16,-1 4 4 15,-2 8-4-15,-3 3 3 16,-2 3-2-16,-3 2 2 16,-4 0 0-16,-6 0 0 0,1 0 1 15,-7 0-3 1,-1-2-3-16,-6 2 0 0,-4-1-5 16,-3 2 1-16,1 2-5 15,0 5-5-15,4 1 0 16,8 7 7-16,6 5-7 15,4 5 5-15,7 1 3 16,0 6-8-16,4 1 1 16,-1 4 9-16,-3 0 1 15,-1 0-4-15,-2 9-7 16,-2 7 6-16,-3 5-7 16,1 3-1-16,-3 2 0 15,1 5-10-15,0-1 10 0,0 1-9 16,6-5-5-1,6-4 5-15,10-5-17 0,8-4-19 16,6-7-38-16,6 0-21 16,0-2-67-16,11 2-70 15,30 1-86-15,-2-2-273 16,-5-5-468-16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51:23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5707 10699 606 0,'-48'-123'58'16,"-9"-25"-58"-16,4 5 0 15,2-10 14-15,2 4 34 16,7 1-18-16,5 0-8 16,10 7-3-16,12 9-2 15,8 11-8-15,5 16-9 16,2 26 0-16,0 23 1 15,0 15-1-15,0 13-15 16,5 1-14-16,-1 5-18 16,1 5-5-16,1 14-36 15,4 15-84-15,-1 13-33 16,0 7 88-16</inkml:trace>
  <inkml:trace contextRef="#ctx0" brushRef="#br0" timeOffset="569.0587">6255 10493 500 0,'0'0'22'0,"-44"-90"-13"0,14 22 6 16,-10-27 7-16,-7-18 29 15,-3-10-10-15,-2 7 33 16,-3 4-10-16,3 10-17 15,-2-2-9-15,2-1-5 16,4 7 2-16,9 17-8 16,8 20-7-16,9 20 1 15,2 5-5-15,-2-2-3 16,-1 0 2-16,1 2-7 16,7 10-7-16,6 10 0 15,3 12-1-15,6 4-30 0,0 20-219 16,30 45 137-1,0-3-24-15,-2 4-369 0</inkml:trace>
  <inkml:trace contextRef="#ctx0" brushRef="#br0" timeOffset="1913.8025">7610 9561 707 0,'-159'-80'81'16,"-41"-13"-52"-16,4 7-19 0,-6 11 6 16,0 14 37-16,16 18 5 15,20 14-17-15,11 15 16 16,7 12-3-16,14 2 14 15,28 7-26-15,26 4-9 16,32 0-5-16,15-1 1 16,3-1 10-16,5-3-39 15,13 0-2-15,12-6-83 16,9 0-165-16,43 0 153 16,39-17 17-16,42-15-58 15,-12 2-86-15</inkml:trace>
  <inkml:trace contextRef="#ctx0" brushRef="#br0" timeOffset="2274.7592">7552 8822 618 0,'-130'-3'96'16,"-41"0"-78"-16,1 2 15 15,-12 1 13-15,-9 0 23 16,12 4-9-16,9 3-24 16,18-2-10-16,15-5 7 15,34 2-7-15,30 0-16 16,28 1-9-16,23-3-1 16,8 0-52-16,8 0-149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3-19T05:52:05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9256 9956 340 0,'0'0'45'0,"0"0"-44"16,0 0 22-16,0 0 9 15,0 0 56-15,0 0 7 16,0-41-3-16,0 36-17 15,0 2 3-15,0 2 12 16,-2 0-3-16,-6 1-21 16,-2 0 9-16,-5 0-34 15,-3 0-18-15,-3 5 5 16,-5 7-18-16,-4 2-9 16,-3 3 17-16,-1 5-17 15,-4 3-1-15,1 1 44 16,3 4-17-16,1-2-7 15,3 1 2-15,5 2-20 0,4 1 8 16,5-2-9-16,3 4 10 16,3 1-11-16,4 4-2 15,3 2-4-15,2 4 6 16,1-1 0-16,0 5 0 16,0 0 11-16,0-2-5 15,7-1 4-15,3 1 8 16,1-1 9-16,3-1 5 15,3-4-1-15,3-2-15 16,-1 0 1-16,2-5-5 16,3-3-2-16,1-2 6 15,-1-3 0-15,3-3-4 16,3-2 5-16,1-4-2 16,4 0 14-16,0-2 8 15,5-6 15-15,-1-4-11 0,4-2-9 16,0-3 4-16,2 0-10 15,-1 0-14-15,-3-4 5 16,0-4-5-16,-4-2 1 16,-4-2-2-16,-3-3 4 15,-4-5 6-15,-3-6-1 16,-7-9 4-16,1-4-2 16,-5-6 3-16,-2-5-4 15,-1 2-12-15,-5-2 1 16,-2 0-1-16,-2 0 0 15,0 0-3-15,0-1 7 0,-6 0-6 16,-7 2 2 0,1 0 1-16,-8 2-9 0,1 0 13 15,-7 3-13-15,-2 3 7 16,-5 0 2-16,-1 5-9 16,-3 2 8-16,0 4-3 15,-4 5-5-15,2 3 13 16,-2 3-1-16,0 6 3 15,2 1 3-15,1 7-4 16,1 3-3-16,5 2-11 16,2 0-1-16,1 9-1 15,-1 9 0-15,0 3-8 0,0 10-3 16,-1 7 0 0,-2 9-38-16,2 7-21 0,-1 26-80 15,9-15-131-15,6-9-458 0</inkml:trace>
  <inkml:trace contextRef="#ctx0" brushRef="#br0" timeOffset="1896.9093">5935 12283 98 0,'0'0'601'15,"-89"5"-550"-15,38 9-28 16,-1 6-4-16,9 8 0 0,7 5-6 15,3 10 20 1,9 20-7-16,6 24 7 0,14 29-10 16,4 6 5-1,16-3-4-15,12-11 2 0,5-14 2 16,7-2-15-16,10-7-5 16,0-14 14-16,-3-16-6 15,-4-16-3-15,0-5-6 16,9 0 9-16,5-1-16 15,9-6 7-15,-2-11 6 16,0-13 6-16,2-3 29 16,-2-24 33-16,-4-14 10 15,1-21-3-15,-9-28 13 0,-10-24-21 16,-12-10-40 0,-20 7-21-16,-10 13-6 0,-21 16-7 15,-16 2 4-15,-17 1 5 16,-13 2-5-16,-12 5-3 15,9 16 24-15,10 15-14 16,11 16-1-16,7 7 3 16,-4 1-2-16,-8 3 24 15,-4 1-22-15,0 8-19 16,3 5-8-16,1 3-5 16,8 6 0-16,5 16 6 15,9 13-34-15,3 19-15 16,10 29-74-16,1 26-84 15,10-13-152-15,1-19-591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08D0D-41D6-4803-A16B-E50F5C2CD8E8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B762A-E15D-491F-89EE-0AC61AE817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1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B762A-E15D-491F-89EE-0AC61AE8179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4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B762A-E15D-491F-89EE-0AC61AE8179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7FF5D05-716E-48B5-8976-0EAAEFCD0566}" type="slidenum">
              <a:rPr lang="en-GB" altLang="en-US" sz="1200">
                <a:solidFill>
                  <a:schemeClr val="tx1"/>
                </a:solidFill>
              </a:rPr>
              <a:pPr eaLnBrk="1" hangingPunct="1"/>
              <a:t>41</a:t>
            </a:fld>
            <a:endParaRPr lang="en-GB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9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8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979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B762A-E15D-491F-89EE-0AC61AE8179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34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Nimbus Sans L"/>
                <a:cs typeface="Nimbus Sans 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3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789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158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753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36187" y="461899"/>
            <a:ext cx="107162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3089" y="1355801"/>
            <a:ext cx="7957820" cy="4774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Nimbus Sans L"/>
                <a:cs typeface="Nimbus Sans 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70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1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4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20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customXml" Target="../ink/ink23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80.png"/><Relationship Id="rId7" Type="http://schemas.openxmlformats.org/officeDocument/2006/relationships/image" Target="../media/image82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5" Type="http://schemas.openxmlformats.org/officeDocument/2006/relationships/hyperlink" Target="https://en.wikipedia.org/wiki/K-means" TargetMode="External"/><Relationship Id="rId4" Type="http://schemas.openxmlformats.org/officeDocument/2006/relationships/image" Target="../media/image81.png"/><Relationship Id="rId9" Type="http://schemas.openxmlformats.org/officeDocument/2006/relationships/image" Target="../media/image8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emf"/><Relationship Id="rId5" Type="http://schemas.openxmlformats.org/officeDocument/2006/relationships/customXml" Target="../ink/ink28.xml"/><Relationship Id="rId4" Type="http://schemas.openxmlformats.org/officeDocument/2006/relationships/image" Target="../media/image8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emf"/><Relationship Id="rId4" Type="http://schemas.openxmlformats.org/officeDocument/2006/relationships/customXml" Target="../ink/ink3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3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4.emf"/><Relationship Id="rId4" Type="http://schemas.openxmlformats.org/officeDocument/2006/relationships/image" Target="../media/image99.png"/><Relationship Id="rId9" Type="http://schemas.openxmlformats.org/officeDocument/2006/relationships/customXml" Target="../ink/ink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customXml" Target="../ink/ink35.xml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emf"/><Relationship Id="rId4" Type="http://schemas.openxmlformats.org/officeDocument/2006/relationships/customXml" Target="../ink/ink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image" Target="../media/image400.png"/><Relationship Id="rId7" Type="http://schemas.openxmlformats.org/officeDocument/2006/relationships/customXml" Target="../ink/ink37.xml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600.png"/><Relationship Id="rId4" Type="http://schemas.openxmlformats.org/officeDocument/2006/relationships/image" Target="../media/image5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emf"/><Relationship Id="rId4" Type="http://schemas.openxmlformats.org/officeDocument/2006/relationships/customXml" Target="../ink/ink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0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.xml"/><Relationship Id="rId5" Type="http://schemas.openxmlformats.org/officeDocument/2006/relationships/image" Target="../media/image129.emf"/><Relationship Id="rId4" Type="http://schemas.openxmlformats.org/officeDocument/2006/relationships/customXml" Target="../ink/ink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emf"/><Relationship Id="rId5" Type="http://schemas.openxmlformats.org/officeDocument/2006/relationships/customXml" Target="../ink/ink49.xml"/><Relationship Id="rId4" Type="http://schemas.openxmlformats.org/officeDocument/2006/relationships/image" Target="../media/image136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image" Target="../media/image147.png"/><Relationship Id="rId7" Type="http://schemas.openxmlformats.org/officeDocument/2006/relationships/customXml" Target="../ink/ink52.xml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emf"/><Relationship Id="rId5" Type="http://schemas.openxmlformats.org/officeDocument/2006/relationships/customXml" Target="../ink/ink53.xml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image" Target="../media/image156.png"/><Relationship Id="rId7" Type="http://schemas.openxmlformats.org/officeDocument/2006/relationships/customXml" Target="../ink/ink54.xml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G6Bh-NFhA0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19.emf"/><Relationship Id="rId4" Type="http://schemas.openxmlformats.org/officeDocument/2006/relationships/image" Target="../media/image14.jpg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828800" y="3428363"/>
            <a:ext cx="5990665" cy="1035424"/>
          </a:xfrm>
        </p:spPr>
        <p:txBody>
          <a:bodyPr/>
          <a:lstStyle/>
          <a:p>
            <a:pPr algn="ctr">
              <a:defRPr/>
            </a:pPr>
            <a:r>
              <a:rPr lang="en-US" sz="3883" dirty="0" smtClean="0">
                <a:solidFill>
                  <a:srgbClr val="FFFF66"/>
                </a:solidFill>
              </a:rPr>
              <a:t>Machine Learning</a:t>
            </a:r>
            <a:br>
              <a:rPr lang="en-US" sz="3883" dirty="0" smtClean="0">
                <a:solidFill>
                  <a:srgbClr val="FFFF66"/>
                </a:solidFill>
              </a:rPr>
            </a:br>
            <a:r>
              <a:rPr lang="en-US" sz="3883" dirty="0" smtClean="0">
                <a:solidFill>
                  <a:srgbClr val="FFFF66"/>
                </a:solidFill>
              </a:rPr>
              <a:t>DSECL    ZG565</a:t>
            </a:r>
            <a:endParaRPr lang="en-US" sz="3883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89412" y="5109882"/>
            <a:ext cx="5620871" cy="96146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55021" indent="-248515" algn="r">
              <a:buClr>
                <a:schemeClr val="accent1"/>
              </a:buClr>
              <a:buSzPct val="68000"/>
              <a:defRPr/>
            </a:pPr>
            <a:r>
              <a:rPr lang="en-US" sz="2718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2718" dirty="0" err="1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2718" dirty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2718" dirty="0" err="1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2718" dirty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44587" y="4469756"/>
            <a:ext cx="4465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</a:rPr>
              <a:t>Unsupervised Learning</a:t>
            </a:r>
            <a:endParaRPr lang="en-IN" sz="3600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6906" y="6248400"/>
            <a:ext cx="8458200" cy="463073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176530" lvl="0" indent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1200" b="0" dirty="0" smtClean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These </a:t>
            </a:r>
            <a:r>
              <a:rPr lang="en-US" sz="1200" b="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slides are prepared by the instructor, with grateful acknowledgement of  Prof. Tom Mitchell, Prof.. </a:t>
            </a:r>
            <a:r>
              <a:rPr lang="en-IN" sz="1200" b="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</a:rPr>
              <a:t>Burges,  </a:t>
            </a:r>
            <a:r>
              <a:rPr lang="en-US" altLang="zh-CN" sz="1200" b="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</a:rPr>
              <a:t>Prof. Andrew Moore </a:t>
            </a:r>
            <a:r>
              <a:rPr lang="en-US" sz="1200" b="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and  many others who made  their course materials freely available </a:t>
            </a:r>
            <a:r>
              <a:rPr lang="en-US" sz="1200" b="0" dirty="0" smtClean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online</a:t>
            </a:r>
            <a:endParaRPr lang="en-US" sz="12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1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04800"/>
            <a:ext cx="4848225" cy="62706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4000" b="1" spc="-4" dirty="0">
                <a:solidFill>
                  <a:srgbClr val="000000"/>
                </a:solidFill>
                <a:latin typeface="Arial"/>
                <a:cs typeface="Arial"/>
              </a:rPr>
              <a:t>K-means</a:t>
            </a:r>
            <a:r>
              <a:rPr sz="4000" b="1" spc="-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b="1" spc="-4" dirty="0">
                <a:solidFill>
                  <a:srgbClr val="000000"/>
                </a:solidFill>
                <a:latin typeface="Arial"/>
                <a:cs typeface="Arial"/>
              </a:rPr>
              <a:t>Algorithm</a:t>
            </a:r>
            <a:endParaRPr sz="40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219200"/>
            <a:ext cx="8382000" cy="464043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3531" marR="4344" indent="-293214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800" spc="-4" dirty="0">
                <a:latin typeface="Arial"/>
                <a:cs typeface="Arial"/>
              </a:rPr>
              <a:t>Goal: represent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4" dirty="0">
                <a:latin typeface="Arial"/>
                <a:cs typeface="Arial"/>
              </a:rPr>
              <a:t>data set in terms of </a:t>
            </a:r>
            <a:r>
              <a:rPr sz="2800" i="1" dirty="0">
                <a:latin typeface="Times New Roman"/>
                <a:cs typeface="Times New Roman"/>
              </a:rPr>
              <a:t>K </a:t>
            </a:r>
            <a:r>
              <a:rPr sz="2800" spc="-4" dirty="0">
                <a:latin typeface="Arial"/>
                <a:cs typeface="Arial"/>
              </a:rPr>
              <a:t>clusters each of  which is summarized by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13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prototype</a:t>
            </a:r>
            <a:endParaRPr sz="2800" dirty="0">
              <a:latin typeface="Arial"/>
              <a:cs typeface="Arial"/>
            </a:endParaRPr>
          </a:p>
          <a:p>
            <a:pPr marL="304074" indent="-293757">
              <a:spcBef>
                <a:spcPts val="492"/>
              </a:spcBef>
              <a:buChar char="•"/>
              <a:tabLst>
                <a:tab pos="303531" algn="l"/>
                <a:tab pos="304617" algn="l"/>
              </a:tabLst>
            </a:pPr>
            <a:r>
              <a:rPr sz="2800" spc="-4" dirty="0">
                <a:latin typeface="Arial"/>
                <a:cs typeface="Arial"/>
              </a:rPr>
              <a:t>Initialize prototypes, then iterate between two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phases:</a:t>
            </a:r>
            <a:endParaRPr sz="2800" dirty="0">
              <a:latin typeface="Arial"/>
              <a:cs typeface="Arial"/>
            </a:endParaRPr>
          </a:p>
          <a:p>
            <a:pPr marL="646699" lvl="1" indent="-245974">
              <a:spcBef>
                <a:spcPts val="483"/>
              </a:spcBef>
              <a:buChar char="–"/>
              <a:tabLst>
                <a:tab pos="647242" algn="l"/>
              </a:tabLst>
            </a:pPr>
            <a:r>
              <a:rPr sz="2800" spc="-4" dirty="0">
                <a:latin typeface="Arial"/>
                <a:cs typeface="Arial"/>
              </a:rPr>
              <a:t>E-step: assign each </a:t>
            </a:r>
            <a:r>
              <a:rPr sz="2800" dirty="0">
                <a:latin typeface="Arial"/>
                <a:cs typeface="Arial"/>
              </a:rPr>
              <a:t>data </a:t>
            </a:r>
            <a:r>
              <a:rPr sz="2800" spc="-4" dirty="0">
                <a:latin typeface="Arial"/>
                <a:cs typeface="Arial"/>
              </a:rPr>
              <a:t>point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4" dirty="0">
                <a:latin typeface="Arial"/>
                <a:cs typeface="Arial"/>
              </a:rPr>
              <a:t>nearest</a:t>
            </a:r>
            <a:r>
              <a:rPr sz="2800" spc="13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prototype</a:t>
            </a:r>
            <a:endParaRPr sz="2800" dirty="0">
              <a:latin typeface="Arial"/>
              <a:cs typeface="Arial"/>
            </a:endParaRPr>
          </a:p>
          <a:p>
            <a:pPr marL="646699" lvl="1" indent="-245431">
              <a:spcBef>
                <a:spcPts val="492"/>
              </a:spcBef>
              <a:buChar char="–"/>
              <a:tabLst>
                <a:tab pos="647242" algn="l"/>
              </a:tabLst>
            </a:pPr>
            <a:r>
              <a:rPr sz="2800" spc="-4" dirty="0">
                <a:latin typeface="Arial"/>
                <a:cs typeface="Arial"/>
              </a:rPr>
              <a:t>M-step: update prototypes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4" dirty="0">
                <a:latin typeface="Arial"/>
                <a:cs typeface="Arial"/>
              </a:rPr>
              <a:t>be the cluster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means</a:t>
            </a:r>
            <a:endParaRPr sz="2800" dirty="0">
              <a:latin typeface="Arial"/>
              <a:cs typeface="Arial"/>
            </a:endParaRPr>
          </a:p>
          <a:p>
            <a:pPr marL="304074" indent="-293757">
              <a:spcBef>
                <a:spcPts val="483"/>
              </a:spcBef>
              <a:buChar char="•"/>
              <a:tabLst>
                <a:tab pos="303531" algn="l"/>
                <a:tab pos="304617" algn="l"/>
              </a:tabLst>
            </a:pPr>
            <a:r>
              <a:rPr sz="2800" spc="-4" dirty="0">
                <a:latin typeface="Arial"/>
                <a:cs typeface="Arial"/>
              </a:rPr>
              <a:t>Simplest version is based on Euclidean</a:t>
            </a:r>
            <a:r>
              <a:rPr sz="2800" spc="34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distance</a:t>
            </a:r>
            <a:endParaRPr sz="2800" dirty="0">
              <a:latin typeface="Arial"/>
              <a:cs typeface="Arial"/>
            </a:endParaRPr>
          </a:p>
          <a:p>
            <a:pPr marL="646699" lvl="1" indent="-245431">
              <a:spcBef>
                <a:spcPts val="492"/>
              </a:spcBef>
              <a:buChar char="–"/>
              <a:tabLst>
                <a:tab pos="647242" algn="l"/>
              </a:tabLst>
            </a:pPr>
            <a:r>
              <a:rPr sz="2800" spc="-4" dirty="0">
                <a:latin typeface="Arial"/>
                <a:cs typeface="Arial"/>
              </a:rPr>
              <a:t>re-scale </a:t>
            </a:r>
            <a:r>
              <a:rPr sz="2800" dirty="0">
                <a:latin typeface="Arial"/>
                <a:cs typeface="Arial"/>
              </a:rPr>
              <a:t>Old </a:t>
            </a:r>
            <a:r>
              <a:rPr sz="2800" spc="-4" dirty="0">
                <a:latin typeface="Arial"/>
                <a:cs typeface="Arial"/>
              </a:rPr>
              <a:t>Faithful</a:t>
            </a:r>
            <a:r>
              <a:rPr sz="2800" dirty="0">
                <a:latin typeface="Arial"/>
                <a:cs typeface="Arial"/>
              </a:rPr>
              <a:t> data</a:t>
            </a:r>
          </a:p>
        </p:txBody>
      </p:sp>
      <p:sp>
        <p:nvSpPr>
          <p:cNvPr id="4" name="object 4"/>
          <p:cNvSpPr/>
          <p:nvPr/>
        </p:nvSpPr>
        <p:spPr>
          <a:xfrm>
            <a:off x="7848600" y="1828800"/>
            <a:ext cx="293471" cy="186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861480" y="1666080"/>
              <a:ext cx="7624800" cy="3836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800" y="1659960"/>
                <a:ext cx="7639200" cy="38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855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8600" y="1354428"/>
            <a:ext cx="6374283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3" name="Rectangle 2"/>
          <p:cNvSpPr/>
          <p:nvPr/>
        </p:nvSpPr>
        <p:spPr>
          <a:xfrm>
            <a:off x="5486400" y="1905000"/>
            <a:ext cx="3124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Pick K random points as </a:t>
            </a:r>
            <a:r>
              <a:rPr lang="en-US" sz="2400" dirty="0" smtClean="0"/>
              <a:t>cluster  </a:t>
            </a:r>
            <a:r>
              <a:rPr lang="en-US" sz="2400" dirty="0"/>
              <a:t>centers (means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Shown here for K=2 </a:t>
            </a:r>
            <a:endParaRPr lang="en-IN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791360" y="2760480"/>
              <a:ext cx="2749320" cy="2262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3800" y="2754360"/>
                <a:ext cx="2767680" cy="22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07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2860" y="1600200"/>
            <a:ext cx="5891284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3" name="Rectangle 2"/>
          <p:cNvSpPr/>
          <p:nvPr/>
        </p:nvSpPr>
        <p:spPr>
          <a:xfrm>
            <a:off x="5838424" y="2468940"/>
            <a:ext cx="304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Iterative Step 1 </a:t>
            </a:r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Assign data points to </a:t>
            </a:r>
            <a:r>
              <a:rPr lang="en-US" sz="2400" dirty="0" smtClean="0"/>
              <a:t>closest </a:t>
            </a:r>
          </a:p>
          <a:p>
            <a:r>
              <a:rPr lang="en-US" sz="2400" dirty="0" smtClean="0"/>
              <a:t> cluster center 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14840" y="3173400"/>
              <a:ext cx="825120" cy="678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9440" y="3168000"/>
                <a:ext cx="835200" cy="6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2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0" y="1371600"/>
            <a:ext cx="6781800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4" name="Rectangle 3"/>
          <p:cNvSpPr/>
          <p:nvPr/>
        </p:nvSpPr>
        <p:spPr>
          <a:xfrm>
            <a:off x="5992969" y="2057400"/>
            <a:ext cx="304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Iterative Step 2 </a:t>
            </a:r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Change the </a:t>
            </a:r>
            <a:r>
              <a:rPr lang="en-US" sz="2400" dirty="0" smtClean="0"/>
              <a:t>cluster </a:t>
            </a:r>
            <a:r>
              <a:rPr lang="en-US" sz="2400" dirty="0"/>
              <a:t>center to the average </a:t>
            </a:r>
            <a:r>
              <a:rPr lang="en-US" sz="2400" dirty="0" smtClean="0"/>
              <a:t>of </a:t>
            </a:r>
            <a:r>
              <a:rPr lang="en-US" sz="2400" dirty="0"/>
              <a:t>the assigned points 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010600" y="3565800"/>
              <a:ext cx="1480680" cy="1339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4840" y="3558960"/>
                <a:ext cx="1496520" cy="13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840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8600" y="1351208"/>
            <a:ext cx="66294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3" name="Rectangle 2"/>
          <p:cNvSpPr/>
          <p:nvPr/>
        </p:nvSpPr>
        <p:spPr>
          <a:xfrm>
            <a:off x="6477000" y="2209800"/>
            <a:ext cx="23988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Repeat</a:t>
            </a:r>
          </a:p>
          <a:p>
            <a:r>
              <a:rPr lang="en-IN" sz="2400" dirty="0" smtClean="0"/>
              <a:t>until </a:t>
            </a:r>
            <a:r>
              <a:rPr lang="en-IN" sz="2400" dirty="0"/>
              <a:t>convergence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525760" y="3338640"/>
              <a:ext cx="1424520" cy="1112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9280" y="3328200"/>
                <a:ext cx="144072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5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8580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8272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1440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8178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36478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53401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030166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17642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9562" y="1828800"/>
            <a:ext cx="9144000" cy="430887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Unsupervised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Clustering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K-means Clustering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smtClean="0"/>
              <a:t>Gaussian Mixture </a:t>
            </a:r>
            <a:r>
              <a:rPr lang="en-IN" sz="4000" dirty="0" smtClean="0"/>
              <a:t>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EM </a:t>
            </a:r>
            <a:r>
              <a:rPr lang="en-IN" sz="4000" dirty="0"/>
              <a:t>algorithm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endParaRPr lang="en-IN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Topics to be covered </a:t>
            </a:r>
          </a:p>
          <a:p>
            <a:r>
              <a:rPr lang="en-US" sz="2400" dirty="0" smtClean="0"/>
              <a:t>Ref: Christopher </a:t>
            </a:r>
            <a:r>
              <a:rPr lang="en-US" sz="2400" dirty="0"/>
              <a:t>Bishop</a:t>
            </a:r>
            <a:r>
              <a:rPr lang="en-US" sz="2400" dirty="0" smtClean="0"/>
              <a:t>: Chapter 9</a:t>
            </a:r>
            <a:endParaRPr 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0760" y="2440800"/>
              <a:ext cx="2287440" cy="3027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400" y="2435040"/>
                <a:ext cx="2304000" cy="30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32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447675"/>
            <a:ext cx="5275263" cy="50323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lang="en-US" sz="3200" b="1" spc="-4" dirty="0" smtClean="0">
                <a:solidFill>
                  <a:srgbClr val="000000"/>
                </a:solidFill>
                <a:latin typeface="Arial"/>
                <a:cs typeface="Arial"/>
              </a:rPr>
              <a:t>1 of K coding mechanism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225" y="1217903"/>
            <a:ext cx="8458200" cy="36940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53760" indent="-342900">
              <a:spcBef>
                <a:spcPts val="86"/>
              </a:spcBef>
              <a:buFont typeface="Arial" panose="020B0604020202020204" pitchFamily="34" charset="0"/>
              <a:buChar char="•"/>
              <a:tabLst>
                <a:tab pos="303531" algn="l"/>
                <a:tab pos="304074" algn="l"/>
              </a:tabLst>
            </a:pPr>
            <a:r>
              <a:rPr lang="en-US" sz="2052" i="1" dirty="0">
                <a:latin typeface="Arial"/>
                <a:cs typeface="Arial"/>
              </a:rPr>
              <a:t> </a:t>
            </a:r>
            <a:r>
              <a:rPr lang="en-US" sz="2800" i="1" dirty="0">
                <a:latin typeface="Arial"/>
                <a:cs typeface="Arial"/>
              </a:rPr>
              <a:t>For each data point x</a:t>
            </a:r>
            <a:r>
              <a:rPr lang="en-US" sz="2800" i="1" baseline="-25000" dirty="0">
                <a:latin typeface="Arial"/>
                <a:cs typeface="Arial"/>
              </a:rPr>
              <a:t>n</a:t>
            </a:r>
            <a:r>
              <a:rPr lang="en-US" sz="2800" i="1" dirty="0">
                <a:latin typeface="Arial"/>
                <a:cs typeface="Arial"/>
              </a:rPr>
              <a:t>, we introduce a </a:t>
            </a:r>
            <a:r>
              <a:rPr lang="en-US" sz="2800" i="1" dirty="0" smtClean="0">
                <a:latin typeface="Arial"/>
                <a:cs typeface="Arial"/>
              </a:rPr>
              <a:t>set </a:t>
            </a:r>
            <a:r>
              <a:rPr lang="en-US" sz="2800" i="1" dirty="0">
                <a:latin typeface="Arial"/>
                <a:cs typeface="Arial"/>
              </a:rPr>
              <a:t>of binary indicator variables </a:t>
            </a:r>
            <a:r>
              <a:rPr lang="en-US" sz="2800" i="1" dirty="0" smtClean="0">
                <a:latin typeface="Arial"/>
                <a:cs typeface="Arial"/>
              </a:rPr>
              <a:t>                    </a:t>
            </a:r>
          </a:p>
          <a:p>
            <a:pPr marL="10860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z="2800" spc="-4" dirty="0" smtClean="0">
                <a:latin typeface="Arial"/>
                <a:cs typeface="Arial"/>
              </a:rPr>
              <a:t>	such </a:t>
            </a:r>
            <a:r>
              <a:rPr lang="en-US" sz="2800" spc="-4" dirty="0">
                <a:latin typeface="Arial"/>
                <a:cs typeface="Arial"/>
              </a:rPr>
              <a:t>that</a:t>
            </a:r>
            <a:endParaRPr lang="en-US" sz="2800" dirty="0">
              <a:latin typeface="Arial"/>
              <a:cs typeface="Arial"/>
            </a:endParaRPr>
          </a:p>
          <a:p>
            <a:pPr marL="304074" indent="-293214">
              <a:spcBef>
                <a:spcPts val="86"/>
              </a:spcBef>
              <a:buFont typeface="Arial"/>
              <a:buChar char="•"/>
              <a:tabLst>
                <a:tab pos="303531" algn="l"/>
                <a:tab pos="304074" algn="l"/>
              </a:tabLst>
            </a:pPr>
            <a:endParaRPr lang="en-US" sz="2800" i="1" dirty="0" smtClean="0"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z="2400" i="1" dirty="0" smtClean="0">
                <a:latin typeface="Arial"/>
                <a:cs typeface="Arial"/>
              </a:rPr>
              <a:t>where </a:t>
            </a:r>
            <a:r>
              <a:rPr lang="en-US" sz="2400" i="1" dirty="0">
                <a:latin typeface="Arial"/>
                <a:cs typeface="Arial"/>
              </a:rPr>
              <a:t>k =1,...,</a:t>
            </a:r>
            <a:r>
              <a:rPr lang="en-US" sz="2400" i="1" dirty="0" smtClean="0">
                <a:latin typeface="Arial"/>
                <a:cs typeface="Arial"/>
              </a:rPr>
              <a:t>K describing </a:t>
            </a:r>
            <a:r>
              <a:rPr lang="en-US" sz="2400" i="1" dirty="0">
                <a:latin typeface="Arial"/>
                <a:cs typeface="Arial"/>
              </a:rPr>
              <a:t>which </a:t>
            </a:r>
            <a:r>
              <a:rPr lang="en-US" sz="2400" i="1" dirty="0" smtClean="0">
                <a:latin typeface="Arial"/>
                <a:cs typeface="Arial"/>
              </a:rPr>
              <a:t>of the </a:t>
            </a:r>
            <a:r>
              <a:rPr lang="en-US" sz="2400" i="1" dirty="0">
                <a:latin typeface="Arial"/>
                <a:cs typeface="Arial"/>
              </a:rPr>
              <a:t>K clusters the data point x</a:t>
            </a:r>
            <a:r>
              <a:rPr lang="en-US" sz="2400" i="1" baseline="-25000" dirty="0">
                <a:latin typeface="Arial"/>
                <a:cs typeface="Arial"/>
              </a:rPr>
              <a:t>n</a:t>
            </a:r>
            <a:r>
              <a:rPr lang="en-US" sz="2400" i="1" dirty="0" smtClean="0">
                <a:latin typeface="Arial"/>
                <a:cs typeface="Arial"/>
              </a:rPr>
              <a:t> </a:t>
            </a:r>
            <a:r>
              <a:rPr lang="en-US" sz="2400" i="1" dirty="0">
                <a:latin typeface="Arial"/>
                <a:cs typeface="Arial"/>
              </a:rPr>
              <a:t>is assigned to, so that if data point x</a:t>
            </a:r>
            <a:r>
              <a:rPr lang="en-US" sz="2400" i="1" baseline="-25000" dirty="0">
                <a:latin typeface="Arial"/>
                <a:cs typeface="Arial"/>
              </a:rPr>
              <a:t>n</a:t>
            </a:r>
            <a:r>
              <a:rPr lang="en-US" sz="2400" i="1" dirty="0" smtClean="0">
                <a:latin typeface="Arial"/>
                <a:cs typeface="Arial"/>
              </a:rPr>
              <a:t> </a:t>
            </a:r>
            <a:r>
              <a:rPr lang="en-US" sz="2400" i="1" dirty="0">
                <a:latin typeface="Arial"/>
                <a:cs typeface="Arial"/>
              </a:rPr>
              <a:t>is assigned to cluster k then r</a:t>
            </a:r>
            <a:r>
              <a:rPr lang="en-US" sz="2400" i="1" baseline="-25000" dirty="0">
                <a:latin typeface="Arial"/>
                <a:cs typeface="Arial"/>
              </a:rPr>
              <a:t>nk</a:t>
            </a:r>
            <a:r>
              <a:rPr lang="en-US" sz="2400" i="1" dirty="0">
                <a:latin typeface="Arial"/>
                <a:cs typeface="Arial"/>
              </a:rPr>
              <a:t> =1, and r</a:t>
            </a:r>
            <a:r>
              <a:rPr lang="en-US" sz="2400" i="1" baseline="-25000" dirty="0">
                <a:latin typeface="Arial"/>
                <a:cs typeface="Arial"/>
              </a:rPr>
              <a:t>nj</a:t>
            </a:r>
            <a:r>
              <a:rPr lang="en-US" sz="2400" i="1" dirty="0">
                <a:latin typeface="Arial"/>
                <a:cs typeface="Arial"/>
              </a:rPr>
              <a:t> =</a:t>
            </a:r>
            <a:r>
              <a:rPr lang="en-US" sz="2400" i="1" dirty="0" smtClean="0">
                <a:latin typeface="Arial"/>
                <a:cs typeface="Arial"/>
              </a:rPr>
              <a:t>0 for j not equal to </a:t>
            </a:r>
            <a:r>
              <a:rPr lang="en-US" sz="2400" i="1" dirty="0">
                <a:latin typeface="Arial"/>
                <a:cs typeface="Arial"/>
              </a:rPr>
              <a:t>k. </a:t>
            </a:r>
            <a:endParaRPr lang="en-US" sz="2400" i="1" dirty="0" smtClean="0"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endParaRPr lang="en-US" sz="2400" i="1" dirty="0" smtClean="0">
              <a:latin typeface="Arial"/>
              <a:cs typeface="Arial"/>
            </a:endParaRPr>
          </a:p>
          <a:p>
            <a:pPr marL="304074" indent="-293757">
              <a:buChar char="•"/>
              <a:tabLst>
                <a:tab pos="303531" algn="l"/>
                <a:tab pos="304617" algn="l"/>
              </a:tabLst>
            </a:pPr>
            <a:r>
              <a:rPr sz="2800" spc="-4" dirty="0" smtClean="0">
                <a:latin typeface="Arial"/>
                <a:cs typeface="Arial"/>
              </a:rPr>
              <a:t>Example</a:t>
            </a:r>
            <a:r>
              <a:rPr sz="2800" spc="-4" dirty="0">
                <a:latin typeface="Arial"/>
                <a:cs typeface="Arial"/>
              </a:rPr>
              <a:t>: </a:t>
            </a:r>
            <a:r>
              <a:rPr sz="2800" dirty="0">
                <a:latin typeface="Arial"/>
                <a:cs typeface="Arial"/>
              </a:rPr>
              <a:t>5 </a:t>
            </a:r>
            <a:r>
              <a:rPr sz="2800" spc="-4" dirty="0">
                <a:latin typeface="Arial"/>
                <a:cs typeface="Arial"/>
              </a:rPr>
              <a:t>data points and </a:t>
            </a:r>
            <a:r>
              <a:rPr sz="2800" dirty="0">
                <a:latin typeface="Arial"/>
                <a:cs typeface="Arial"/>
              </a:rPr>
              <a:t>3</a:t>
            </a:r>
            <a:r>
              <a:rPr sz="2800" spc="17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clusters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4866" y="2181597"/>
            <a:ext cx="1303183" cy="534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6" name="object 6"/>
          <p:cNvSpPr/>
          <p:nvPr/>
        </p:nvSpPr>
        <p:spPr>
          <a:xfrm>
            <a:off x="2796457" y="5061134"/>
            <a:ext cx="2464318" cy="1628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4"/>
          <p:cNvSpPr/>
          <p:nvPr/>
        </p:nvSpPr>
        <p:spPr>
          <a:xfrm>
            <a:off x="3737787" y="1752600"/>
            <a:ext cx="1423075" cy="258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399760" y="1631160"/>
              <a:ext cx="3587040" cy="46699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1480" y="1620720"/>
                <a:ext cx="3606480" cy="46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4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33400" y="409627"/>
            <a:ext cx="5994400" cy="62547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4000" b="1" spc="-4" dirty="0">
                <a:solidFill>
                  <a:srgbClr val="000000"/>
                </a:solidFill>
                <a:latin typeface="Arial"/>
                <a:cs typeface="Arial"/>
              </a:rPr>
              <a:t>K-means Cost</a:t>
            </a:r>
            <a:r>
              <a:rPr sz="4000" b="1" spc="-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b="1" spc="-4" dirty="0">
                <a:solidFill>
                  <a:srgbClr val="000000"/>
                </a:solidFill>
                <a:latin typeface="Arial"/>
                <a:cs typeface="Arial"/>
              </a:rPr>
              <a:t>Function</a:t>
            </a:r>
            <a:endParaRPr sz="40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1202" y="3731989"/>
            <a:ext cx="2125998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prototypes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4728" y="3807042"/>
            <a:ext cx="2947004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responsibilities</a:t>
            </a:r>
            <a:endParaRPr sz="3200" dirty="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8400" y="2449743"/>
            <a:ext cx="3512802" cy="991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6" name="object 6"/>
          <p:cNvSpPr txBox="1"/>
          <p:nvPr/>
        </p:nvSpPr>
        <p:spPr>
          <a:xfrm>
            <a:off x="5304822" y="2007889"/>
            <a:ext cx="1019777" cy="44185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800" spc="-9" dirty="0">
                <a:solidFill>
                  <a:srgbClr val="0099FF"/>
                </a:solidFill>
                <a:latin typeface="Comic Sans MS"/>
                <a:cs typeface="Comic Sans MS"/>
              </a:rPr>
              <a:t>d</a:t>
            </a:r>
            <a:r>
              <a:rPr sz="2800" spc="-4" dirty="0">
                <a:solidFill>
                  <a:srgbClr val="0099FF"/>
                </a:solidFill>
                <a:latin typeface="Comic Sans MS"/>
                <a:cs typeface="Comic Sans MS"/>
              </a:rPr>
              <a:t>at</a:t>
            </a:r>
            <a:r>
              <a:rPr sz="2800" dirty="0">
                <a:solidFill>
                  <a:srgbClr val="0099FF"/>
                </a:solidFill>
                <a:latin typeface="Comic Sans MS"/>
                <a:cs typeface="Comic Sans MS"/>
              </a:rPr>
              <a:t>a</a:t>
            </a:r>
            <a:endParaRPr sz="2800" dirty="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76970" y="2198588"/>
            <a:ext cx="2042196" cy="1746265"/>
          </a:xfrm>
          <a:custGeom>
            <a:avLst/>
            <a:gdLst/>
            <a:ahLst/>
            <a:cxnLst/>
            <a:rect l="l" t="t" r="r" b="b"/>
            <a:pathLst>
              <a:path w="2388234" h="2042160">
                <a:moveTo>
                  <a:pt x="571500" y="1473720"/>
                </a:moveTo>
                <a:lnTo>
                  <a:pt x="569976" y="1466100"/>
                </a:lnTo>
                <a:lnTo>
                  <a:pt x="547116" y="1344180"/>
                </a:lnTo>
                <a:lnTo>
                  <a:pt x="452640" y="1423416"/>
                </a:lnTo>
                <a:lnTo>
                  <a:pt x="446544" y="1428000"/>
                </a:lnTo>
                <a:lnTo>
                  <a:pt x="445020" y="1437144"/>
                </a:lnTo>
                <a:lnTo>
                  <a:pt x="451116" y="1443240"/>
                </a:lnTo>
                <a:lnTo>
                  <a:pt x="455676" y="1449336"/>
                </a:lnTo>
                <a:lnTo>
                  <a:pt x="464820" y="1450860"/>
                </a:lnTo>
                <a:lnTo>
                  <a:pt x="470916" y="1446276"/>
                </a:lnTo>
                <a:lnTo>
                  <a:pt x="509714" y="1413675"/>
                </a:lnTo>
                <a:lnTo>
                  <a:pt x="496836" y="1452384"/>
                </a:lnTo>
                <a:lnTo>
                  <a:pt x="487680" y="1482864"/>
                </a:lnTo>
                <a:lnTo>
                  <a:pt x="466356" y="1546860"/>
                </a:lnTo>
                <a:lnTo>
                  <a:pt x="454164" y="1578876"/>
                </a:lnTo>
                <a:lnTo>
                  <a:pt x="441960" y="1612404"/>
                </a:lnTo>
                <a:lnTo>
                  <a:pt x="416064" y="1674876"/>
                </a:lnTo>
                <a:lnTo>
                  <a:pt x="379476" y="1744980"/>
                </a:lnTo>
                <a:lnTo>
                  <a:pt x="356616" y="1778520"/>
                </a:lnTo>
                <a:lnTo>
                  <a:pt x="321576" y="1818144"/>
                </a:lnTo>
                <a:lnTo>
                  <a:pt x="283476" y="1853196"/>
                </a:lnTo>
                <a:lnTo>
                  <a:pt x="219456" y="1900440"/>
                </a:lnTo>
                <a:lnTo>
                  <a:pt x="173736" y="1927860"/>
                </a:lnTo>
                <a:lnTo>
                  <a:pt x="100596" y="1967496"/>
                </a:lnTo>
                <a:lnTo>
                  <a:pt x="0" y="2016264"/>
                </a:lnTo>
                <a:lnTo>
                  <a:pt x="12204" y="2042160"/>
                </a:lnTo>
                <a:lnTo>
                  <a:pt x="112776" y="1993404"/>
                </a:lnTo>
                <a:lnTo>
                  <a:pt x="163080" y="1967496"/>
                </a:lnTo>
                <a:lnTo>
                  <a:pt x="187464" y="1953780"/>
                </a:lnTo>
                <a:lnTo>
                  <a:pt x="210324" y="1938540"/>
                </a:lnTo>
                <a:lnTo>
                  <a:pt x="234696" y="1924824"/>
                </a:lnTo>
                <a:lnTo>
                  <a:pt x="257556" y="1908060"/>
                </a:lnTo>
                <a:lnTo>
                  <a:pt x="278904" y="1892820"/>
                </a:lnTo>
                <a:lnTo>
                  <a:pt x="300240" y="1876056"/>
                </a:lnTo>
                <a:lnTo>
                  <a:pt x="341376" y="1837956"/>
                </a:lnTo>
                <a:lnTo>
                  <a:pt x="377964" y="1796796"/>
                </a:lnTo>
                <a:lnTo>
                  <a:pt x="403860" y="1760220"/>
                </a:lnTo>
                <a:lnTo>
                  <a:pt x="441960" y="1687080"/>
                </a:lnTo>
                <a:lnTo>
                  <a:pt x="469404" y="1623060"/>
                </a:lnTo>
                <a:lnTo>
                  <a:pt x="493776" y="1556016"/>
                </a:lnTo>
                <a:lnTo>
                  <a:pt x="515124" y="1491996"/>
                </a:lnTo>
                <a:lnTo>
                  <a:pt x="524256" y="1461516"/>
                </a:lnTo>
                <a:lnTo>
                  <a:pt x="528840" y="1447800"/>
                </a:lnTo>
                <a:lnTo>
                  <a:pt x="533400" y="1432560"/>
                </a:lnTo>
                <a:lnTo>
                  <a:pt x="533933" y="1430388"/>
                </a:lnTo>
                <a:lnTo>
                  <a:pt x="541020" y="1472196"/>
                </a:lnTo>
                <a:lnTo>
                  <a:pt x="542556" y="1479816"/>
                </a:lnTo>
                <a:lnTo>
                  <a:pt x="550176" y="1484376"/>
                </a:lnTo>
                <a:lnTo>
                  <a:pt x="551700" y="1484071"/>
                </a:lnTo>
                <a:lnTo>
                  <a:pt x="565416" y="1481340"/>
                </a:lnTo>
                <a:lnTo>
                  <a:pt x="571500" y="1473720"/>
                </a:lnTo>
                <a:close/>
              </a:path>
              <a:path w="2388234" h="2042160">
                <a:moveTo>
                  <a:pt x="1633740" y="25920"/>
                </a:moveTo>
                <a:lnTo>
                  <a:pt x="1620024" y="0"/>
                </a:lnTo>
                <a:lnTo>
                  <a:pt x="1569720" y="25920"/>
                </a:lnTo>
                <a:lnTo>
                  <a:pt x="1519440" y="53340"/>
                </a:lnTo>
                <a:lnTo>
                  <a:pt x="1470660" y="82296"/>
                </a:lnTo>
                <a:lnTo>
                  <a:pt x="1421904" y="112776"/>
                </a:lnTo>
                <a:lnTo>
                  <a:pt x="1376184" y="146316"/>
                </a:lnTo>
                <a:lnTo>
                  <a:pt x="1331976" y="182880"/>
                </a:lnTo>
                <a:lnTo>
                  <a:pt x="1292364" y="224040"/>
                </a:lnTo>
                <a:lnTo>
                  <a:pt x="1254264" y="269760"/>
                </a:lnTo>
                <a:lnTo>
                  <a:pt x="1246644" y="283476"/>
                </a:lnTo>
                <a:lnTo>
                  <a:pt x="1237500" y="295656"/>
                </a:lnTo>
                <a:lnTo>
                  <a:pt x="1229880" y="310896"/>
                </a:lnTo>
                <a:lnTo>
                  <a:pt x="1220736" y="326136"/>
                </a:lnTo>
                <a:lnTo>
                  <a:pt x="1205496" y="356616"/>
                </a:lnTo>
                <a:lnTo>
                  <a:pt x="1191780" y="390156"/>
                </a:lnTo>
                <a:lnTo>
                  <a:pt x="1178064" y="426720"/>
                </a:lnTo>
                <a:lnTo>
                  <a:pt x="1164336" y="461784"/>
                </a:lnTo>
                <a:lnTo>
                  <a:pt x="1139964" y="534936"/>
                </a:lnTo>
                <a:lnTo>
                  <a:pt x="1129296" y="571500"/>
                </a:lnTo>
                <a:lnTo>
                  <a:pt x="1118616" y="606564"/>
                </a:lnTo>
                <a:lnTo>
                  <a:pt x="1109484" y="640080"/>
                </a:lnTo>
                <a:lnTo>
                  <a:pt x="1107960" y="645160"/>
                </a:lnTo>
                <a:lnTo>
                  <a:pt x="1107960" y="745236"/>
                </a:lnTo>
                <a:lnTo>
                  <a:pt x="1080516" y="736104"/>
                </a:lnTo>
                <a:lnTo>
                  <a:pt x="1085100" y="737628"/>
                </a:lnTo>
                <a:lnTo>
                  <a:pt x="1107960" y="745236"/>
                </a:lnTo>
                <a:lnTo>
                  <a:pt x="1107960" y="645160"/>
                </a:lnTo>
                <a:lnTo>
                  <a:pt x="1097013" y="681570"/>
                </a:lnTo>
                <a:lnTo>
                  <a:pt x="1088136" y="641616"/>
                </a:lnTo>
                <a:lnTo>
                  <a:pt x="1086624" y="633996"/>
                </a:lnTo>
                <a:lnTo>
                  <a:pt x="1079004" y="627900"/>
                </a:lnTo>
                <a:lnTo>
                  <a:pt x="1063764" y="630936"/>
                </a:lnTo>
                <a:lnTo>
                  <a:pt x="1059180" y="638556"/>
                </a:lnTo>
                <a:lnTo>
                  <a:pt x="1060716" y="646176"/>
                </a:lnTo>
                <a:lnTo>
                  <a:pt x="1080516" y="739343"/>
                </a:lnTo>
                <a:lnTo>
                  <a:pt x="1086624" y="768096"/>
                </a:lnTo>
                <a:lnTo>
                  <a:pt x="1178064" y="685800"/>
                </a:lnTo>
                <a:lnTo>
                  <a:pt x="1184160" y="681240"/>
                </a:lnTo>
                <a:lnTo>
                  <a:pt x="1185684" y="672096"/>
                </a:lnTo>
                <a:lnTo>
                  <a:pt x="1179576" y="666000"/>
                </a:lnTo>
                <a:lnTo>
                  <a:pt x="1175016" y="659904"/>
                </a:lnTo>
                <a:lnTo>
                  <a:pt x="1165860" y="659904"/>
                </a:lnTo>
                <a:lnTo>
                  <a:pt x="1159776" y="664476"/>
                </a:lnTo>
                <a:lnTo>
                  <a:pt x="1122324" y="697331"/>
                </a:lnTo>
                <a:lnTo>
                  <a:pt x="1123200" y="693420"/>
                </a:lnTo>
                <a:lnTo>
                  <a:pt x="1136916" y="647700"/>
                </a:lnTo>
                <a:lnTo>
                  <a:pt x="1146060" y="614184"/>
                </a:lnTo>
                <a:lnTo>
                  <a:pt x="1167396" y="544080"/>
                </a:lnTo>
                <a:lnTo>
                  <a:pt x="1179576" y="507504"/>
                </a:lnTo>
                <a:lnTo>
                  <a:pt x="1191780" y="472440"/>
                </a:lnTo>
                <a:lnTo>
                  <a:pt x="1203960" y="435876"/>
                </a:lnTo>
                <a:lnTo>
                  <a:pt x="1231404" y="368820"/>
                </a:lnTo>
                <a:lnTo>
                  <a:pt x="1239024" y="353580"/>
                </a:lnTo>
                <a:lnTo>
                  <a:pt x="1246644" y="339864"/>
                </a:lnTo>
                <a:lnTo>
                  <a:pt x="1254264" y="324624"/>
                </a:lnTo>
                <a:lnTo>
                  <a:pt x="1277124" y="288036"/>
                </a:lnTo>
                <a:lnTo>
                  <a:pt x="1312176" y="243840"/>
                </a:lnTo>
                <a:lnTo>
                  <a:pt x="1351800" y="204216"/>
                </a:lnTo>
                <a:lnTo>
                  <a:pt x="1371600" y="187464"/>
                </a:lnTo>
                <a:lnTo>
                  <a:pt x="1392936" y="169176"/>
                </a:lnTo>
                <a:lnTo>
                  <a:pt x="1414284" y="152400"/>
                </a:lnTo>
                <a:lnTo>
                  <a:pt x="1437144" y="137160"/>
                </a:lnTo>
                <a:lnTo>
                  <a:pt x="1461516" y="121920"/>
                </a:lnTo>
                <a:lnTo>
                  <a:pt x="1484376" y="106680"/>
                </a:lnTo>
                <a:lnTo>
                  <a:pt x="1533156" y="79260"/>
                </a:lnTo>
                <a:lnTo>
                  <a:pt x="1583436" y="51816"/>
                </a:lnTo>
                <a:lnTo>
                  <a:pt x="1633740" y="25920"/>
                </a:lnTo>
                <a:close/>
              </a:path>
              <a:path w="2388234" h="2042160">
                <a:moveTo>
                  <a:pt x="2388120" y="1908060"/>
                </a:moveTo>
                <a:lnTo>
                  <a:pt x="2337816" y="1886724"/>
                </a:lnTo>
                <a:lnTo>
                  <a:pt x="2287536" y="1863864"/>
                </a:lnTo>
                <a:lnTo>
                  <a:pt x="2238756" y="1841004"/>
                </a:lnTo>
                <a:lnTo>
                  <a:pt x="2191524" y="1816620"/>
                </a:lnTo>
                <a:lnTo>
                  <a:pt x="2147316" y="1790700"/>
                </a:lnTo>
                <a:lnTo>
                  <a:pt x="2086356" y="1746516"/>
                </a:lnTo>
                <a:lnTo>
                  <a:pt x="2033016" y="1696224"/>
                </a:lnTo>
                <a:lnTo>
                  <a:pt x="2008644" y="1665744"/>
                </a:lnTo>
                <a:lnTo>
                  <a:pt x="1987296" y="1629156"/>
                </a:lnTo>
                <a:lnTo>
                  <a:pt x="1972056" y="1603260"/>
                </a:lnTo>
                <a:lnTo>
                  <a:pt x="1959876" y="1575816"/>
                </a:lnTo>
                <a:lnTo>
                  <a:pt x="1946160" y="1546860"/>
                </a:lnTo>
                <a:lnTo>
                  <a:pt x="1933956" y="1517916"/>
                </a:lnTo>
                <a:lnTo>
                  <a:pt x="1923300" y="1488960"/>
                </a:lnTo>
                <a:lnTo>
                  <a:pt x="1911096" y="1460004"/>
                </a:lnTo>
                <a:lnTo>
                  <a:pt x="1892820" y="1405140"/>
                </a:lnTo>
                <a:lnTo>
                  <a:pt x="1882368" y="1377264"/>
                </a:lnTo>
                <a:lnTo>
                  <a:pt x="1921776" y="1408176"/>
                </a:lnTo>
                <a:lnTo>
                  <a:pt x="1927860" y="1412760"/>
                </a:lnTo>
                <a:lnTo>
                  <a:pt x="1937016" y="1411236"/>
                </a:lnTo>
                <a:lnTo>
                  <a:pt x="1941576" y="1405140"/>
                </a:lnTo>
                <a:lnTo>
                  <a:pt x="1947684" y="1399044"/>
                </a:lnTo>
                <a:lnTo>
                  <a:pt x="1946160" y="1389900"/>
                </a:lnTo>
                <a:lnTo>
                  <a:pt x="1940064" y="1385316"/>
                </a:lnTo>
                <a:lnTo>
                  <a:pt x="1841004" y="1309116"/>
                </a:lnTo>
                <a:lnTo>
                  <a:pt x="1824240" y="1432560"/>
                </a:lnTo>
                <a:lnTo>
                  <a:pt x="1822716" y="1440180"/>
                </a:lnTo>
                <a:lnTo>
                  <a:pt x="1828800" y="1447800"/>
                </a:lnTo>
                <a:lnTo>
                  <a:pt x="1836420" y="1447800"/>
                </a:lnTo>
                <a:lnTo>
                  <a:pt x="1839480" y="1448409"/>
                </a:lnTo>
                <a:lnTo>
                  <a:pt x="1844040" y="1449336"/>
                </a:lnTo>
                <a:lnTo>
                  <a:pt x="1851660" y="1444764"/>
                </a:lnTo>
                <a:lnTo>
                  <a:pt x="1851660" y="1435620"/>
                </a:lnTo>
                <a:lnTo>
                  <a:pt x="1858010" y="1394917"/>
                </a:lnTo>
                <a:lnTo>
                  <a:pt x="1874520" y="1441716"/>
                </a:lnTo>
                <a:lnTo>
                  <a:pt x="1895856" y="1499616"/>
                </a:lnTo>
                <a:lnTo>
                  <a:pt x="1908060" y="1528584"/>
                </a:lnTo>
                <a:lnTo>
                  <a:pt x="1920240" y="1559064"/>
                </a:lnTo>
                <a:lnTo>
                  <a:pt x="1947684" y="1616976"/>
                </a:lnTo>
                <a:lnTo>
                  <a:pt x="1978164" y="1670316"/>
                </a:lnTo>
                <a:lnTo>
                  <a:pt x="2002536" y="1705356"/>
                </a:lnTo>
                <a:lnTo>
                  <a:pt x="2011680" y="1714500"/>
                </a:lnTo>
                <a:lnTo>
                  <a:pt x="2029980" y="1734324"/>
                </a:lnTo>
                <a:lnTo>
                  <a:pt x="2068080" y="1769376"/>
                </a:lnTo>
                <a:lnTo>
                  <a:pt x="2132076" y="1815096"/>
                </a:lnTo>
                <a:lnTo>
                  <a:pt x="2179320" y="1842516"/>
                </a:lnTo>
                <a:lnTo>
                  <a:pt x="2226576" y="1866900"/>
                </a:lnTo>
                <a:lnTo>
                  <a:pt x="2327160" y="1912620"/>
                </a:lnTo>
                <a:lnTo>
                  <a:pt x="2377440" y="1933956"/>
                </a:lnTo>
                <a:lnTo>
                  <a:pt x="2388120" y="1908060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2597400" y="979560"/>
              <a:ext cx="5552280" cy="45021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2000" y="974880"/>
                <a:ext cx="5563080" cy="45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3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044" y="345932"/>
            <a:ext cx="4478338" cy="431800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Minimizing the Cost</a:t>
            </a:r>
            <a:r>
              <a:rPr sz="2736" spc="-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Function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7733" y="1366717"/>
            <a:ext cx="306573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E-step: minimize </a:t>
            </a:r>
            <a:r>
              <a:rPr sz="2052" i="1" dirty="0">
                <a:latin typeface="Times New Roman"/>
                <a:cs typeface="Times New Roman"/>
              </a:rPr>
              <a:t>J</a:t>
            </a:r>
            <a:r>
              <a:rPr sz="2052" i="1" spc="43" dirty="0">
                <a:latin typeface="Times New Roman"/>
                <a:cs typeface="Times New Roman"/>
              </a:rPr>
              <a:t> </a:t>
            </a:r>
            <a:r>
              <a:rPr sz="2052" spc="-9" dirty="0">
                <a:latin typeface="Arial"/>
                <a:cs typeface="Arial"/>
              </a:rPr>
              <a:t>w.r.t.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734" y="3301944"/>
            <a:ext cx="303695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M-step: minimize </a:t>
            </a:r>
            <a:r>
              <a:rPr sz="2052" i="1" dirty="0">
                <a:latin typeface="Times New Roman"/>
                <a:cs typeface="Times New Roman"/>
              </a:rPr>
              <a:t>J</a:t>
            </a:r>
            <a:r>
              <a:rPr sz="2052" i="1" spc="17" dirty="0">
                <a:latin typeface="Times New Roman"/>
                <a:cs typeface="Times New Roman"/>
              </a:rPr>
              <a:t> </a:t>
            </a:r>
            <a:r>
              <a:rPr sz="2052" spc="-4" dirty="0">
                <a:latin typeface="Arial"/>
                <a:cs typeface="Arial"/>
              </a:rPr>
              <a:t>w.r.t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733" y="5238473"/>
            <a:ext cx="6668495" cy="64254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marR="4344" indent="-293214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Convergence guaranteed </a:t>
            </a:r>
            <a:r>
              <a:rPr sz="2052" dirty="0">
                <a:latin typeface="Arial"/>
                <a:cs typeface="Arial"/>
              </a:rPr>
              <a:t>since </a:t>
            </a:r>
            <a:r>
              <a:rPr sz="2052" spc="-4" dirty="0">
                <a:latin typeface="Arial"/>
                <a:cs typeface="Arial"/>
              </a:rPr>
              <a:t>there is </a:t>
            </a:r>
            <a:r>
              <a:rPr sz="2052" dirty="0">
                <a:latin typeface="Arial"/>
                <a:cs typeface="Arial"/>
              </a:rPr>
              <a:t>a </a:t>
            </a:r>
            <a:r>
              <a:rPr sz="2052" spc="-4" dirty="0">
                <a:latin typeface="Arial"/>
                <a:cs typeface="Arial"/>
              </a:rPr>
              <a:t>finite </a:t>
            </a:r>
            <a:r>
              <a:rPr sz="2052" dirty="0">
                <a:latin typeface="Arial"/>
                <a:cs typeface="Arial"/>
              </a:rPr>
              <a:t>number  </a:t>
            </a:r>
            <a:r>
              <a:rPr sz="2052" spc="-4" dirty="0">
                <a:latin typeface="Arial"/>
                <a:cs typeface="Arial"/>
              </a:rPr>
              <a:t>of possible settings for the</a:t>
            </a:r>
            <a:r>
              <a:rPr sz="2052" spc="13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responsibilities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8529" y="1510247"/>
            <a:ext cx="368533" cy="173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7"/>
          <p:cNvSpPr/>
          <p:nvPr/>
        </p:nvSpPr>
        <p:spPr>
          <a:xfrm>
            <a:off x="4289834" y="3410027"/>
            <a:ext cx="293471" cy="18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33" y="3928406"/>
            <a:ext cx="2750908" cy="101036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246" y="1869967"/>
            <a:ext cx="4444126" cy="9213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1092240" y="704160"/>
              <a:ext cx="7421040" cy="4319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440" y="701640"/>
                <a:ext cx="7443000" cy="43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4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9400" y="2362200"/>
            <a:ext cx="6324600" cy="389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3" name="Rectangle 2"/>
          <p:cNvSpPr/>
          <p:nvPr/>
        </p:nvSpPr>
        <p:spPr>
          <a:xfrm>
            <a:off x="8964" y="1367135"/>
            <a:ext cx="91350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141314"/>
                </a:solidFill>
                <a:latin typeface="Helvetica" panose="020B0604020202020204" pitchFamily="34" charset="0"/>
              </a:rPr>
              <a:t>Each </a:t>
            </a:r>
            <a:r>
              <a:rPr lang="en-US" sz="2000" dirty="0">
                <a:solidFill>
                  <a:srgbClr val="141314"/>
                </a:solidFill>
                <a:latin typeface="Helvetica" panose="020B0604020202020204" pitchFamily="34" charset="0"/>
              </a:rPr>
              <a:t>E step (blue points</a:t>
            </a:r>
            <a:r>
              <a:rPr lang="en-US" sz="2000" dirty="0" smtClean="0">
                <a:solidFill>
                  <a:srgbClr val="141314"/>
                </a:solidFill>
                <a:latin typeface="Helvetica" panose="020B0604020202020204" pitchFamily="34" charset="0"/>
              </a:rPr>
              <a:t>) and </a:t>
            </a:r>
            <a:r>
              <a:rPr lang="en-US" sz="2000" dirty="0">
                <a:solidFill>
                  <a:srgbClr val="141314"/>
                </a:solidFill>
                <a:latin typeface="Helvetica" panose="020B0604020202020204" pitchFamily="34" charset="0"/>
              </a:rPr>
              <a:t>M step (red points</a:t>
            </a:r>
            <a:r>
              <a:rPr lang="en-US" sz="2000" dirty="0" smtClean="0">
                <a:solidFill>
                  <a:srgbClr val="141314"/>
                </a:solidFill>
                <a:latin typeface="Helvetica" panose="020B0604020202020204" pitchFamily="34" charset="0"/>
              </a:rPr>
              <a:t>) . </a:t>
            </a:r>
            <a:r>
              <a:rPr lang="en-US" sz="2000" dirty="0">
                <a:solidFill>
                  <a:srgbClr val="141314"/>
                </a:solidFill>
                <a:latin typeface="Helvetica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141314"/>
                </a:solidFill>
                <a:latin typeface="Helvetica" panose="020B0604020202020204" pitchFamily="34" charset="0"/>
              </a:rPr>
              <a:t>algorithm has </a:t>
            </a:r>
            <a:r>
              <a:rPr lang="en-US" sz="2000" dirty="0">
                <a:solidFill>
                  <a:srgbClr val="141314"/>
                </a:solidFill>
                <a:latin typeface="Helvetica" panose="020B0604020202020204" pitchFamily="34" charset="0"/>
              </a:rPr>
              <a:t>converged after the </a:t>
            </a:r>
            <a:r>
              <a:rPr lang="en-US" sz="2000" dirty="0" smtClean="0">
                <a:solidFill>
                  <a:srgbClr val="141314"/>
                </a:solidFill>
                <a:latin typeface="Helvetica" panose="020B0604020202020204" pitchFamily="34" charset="0"/>
              </a:rPr>
              <a:t>third M </a:t>
            </a:r>
            <a:r>
              <a:rPr lang="en-US" sz="2000" dirty="0">
                <a:solidFill>
                  <a:srgbClr val="141314"/>
                </a:solidFill>
                <a:latin typeface="Helvetica" panose="020B0604020202020204" pitchFamily="34" charset="0"/>
              </a:rPr>
              <a:t>step, and the final EM cycle </a:t>
            </a:r>
            <a:r>
              <a:rPr lang="en-US" sz="2000" dirty="0" smtClean="0">
                <a:solidFill>
                  <a:srgbClr val="141314"/>
                </a:solidFill>
                <a:latin typeface="Helvetica" panose="020B0604020202020204" pitchFamily="34" charset="0"/>
              </a:rPr>
              <a:t>produces no </a:t>
            </a:r>
            <a:r>
              <a:rPr lang="en-US" sz="2000" dirty="0">
                <a:solidFill>
                  <a:srgbClr val="141314"/>
                </a:solidFill>
                <a:latin typeface="Helvetica" panose="020B0604020202020204" pitchFamily="34" charset="0"/>
              </a:rPr>
              <a:t>changes in either the </a:t>
            </a:r>
            <a:r>
              <a:rPr lang="en-US" sz="2000" dirty="0" smtClean="0">
                <a:solidFill>
                  <a:srgbClr val="141314"/>
                </a:solidFill>
                <a:latin typeface="Helvetica" panose="020B0604020202020204" pitchFamily="34" charset="0"/>
              </a:rPr>
              <a:t>assignments </a:t>
            </a:r>
            <a:r>
              <a:rPr lang="en-IN" sz="2000" dirty="0" smtClean="0">
                <a:solidFill>
                  <a:srgbClr val="141314"/>
                </a:solidFill>
                <a:latin typeface="Helvetica" panose="020B0604020202020204" pitchFamily="34" charset="0"/>
              </a:rPr>
              <a:t>or </a:t>
            </a:r>
            <a:r>
              <a:rPr lang="en-IN" sz="2000" dirty="0">
                <a:solidFill>
                  <a:srgbClr val="141314"/>
                </a:solidFill>
                <a:latin typeface="Helvetica" panose="020B0604020202020204" pitchFamily="34" charset="0"/>
              </a:rPr>
              <a:t>the prototype vectors.</a:t>
            </a:r>
            <a:endParaRPr lang="en-IN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pc="-4" dirty="0">
                <a:latin typeface="Arial"/>
                <a:cs typeface="Arial"/>
              </a:rPr>
              <a:t>Convergence</a:t>
            </a:r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091400" y="2633400"/>
              <a:ext cx="3169440" cy="3888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760" y="2622240"/>
                <a:ext cx="3188880" cy="39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5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 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two attributes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IN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en-US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09" y="995785"/>
                <a:ext cx="5257800" cy="439775"/>
              </a:xfrm>
              <a:blipFill rotWithShape="0">
                <a:blip r:embed="rId2"/>
                <a:stretch>
                  <a:fillRect t="-18056" b="-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8229600" cy="612775"/>
          </a:xfrm>
        </p:spPr>
        <p:txBody>
          <a:bodyPr>
            <a:normAutofit/>
          </a:bodyPr>
          <a:lstStyle/>
          <a:p>
            <a:r>
              <a:rPr lang="en-US" sz="3907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sz="3907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425828"/>
              </p:ext>
            </p:extLst>
          </p:nvPr>
        </p:nvGraphicFramePr>
        <p:xfrm>
          <a:off x="152400" y="1435560"/>
          <a:ext cx="1793345" cy="488641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53351"/>
                <a:gridCol w="939994"/>
              </a:tblGrid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300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</a:t>
                      </a:r>
                      <a:endParaRPr lang="en-IN" sz="1300" b="1" baseline="-250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300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2</a:t>
                      </a:r>
                      <a:endParaRPr lang="en-IN" sz="1300" b="1" baseline="-250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6.8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12.6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0.8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9.8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1.2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11.6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2.8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9.6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3.8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9.9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4.4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4.8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1.1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6.0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19.9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6.2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18.5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7.6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17.4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7.8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12.2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7.7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8.2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4.5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8.4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6.9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9.0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3.4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833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9.6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11.1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429000" y="5733545"/>
            <a:ext cx="4572000" cy="7078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k=3</a:t>
            </a:r>
          </a:p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objects are chosen at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04584" y="1964241"/>
            <a:ext cx="5124450" cy="3829050"/>
            <a:chOff x="1981200" y="1514475"/>
            <a:chExt cx="5124450" cy="382905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514475"/>
              <a:ext cx="5124450" cy="3829050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24400" y="2362200"/>
              <a:ext cx="202724" cy="270024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758"/>
            </a:p>
          </p:txBody>
        </p:sp>
      </p:grpSp>
      <p:sp>
        <p:nvSpPr>
          <p:cNvPr id="4" name="Rectangle 3"/>
          <p:cNvSpPr/>
          <p:nvPr/>
        </p:nvSpPr>
        <p:spPr>
          <a:xfrm>
            <a:off x="152400" y="6546303"/>
            <a:ext cx="1553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Adopted from </a:t>
            </a:r>
            <a:r>
              <a:rPr lang="en-US" sz="800" b="1" dirty="0" err="1" smtClean="0"/>
              <a:t>Debasis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Samanta</a:t>
            </a:r>
            <a:r>
              <a:rPr lang="en-US" sz="800" b="1" dirty="0" smtClean="0"/>
              <a:t> </a:t>
            </a:r>
            <a:endParaRPr lang="en-US" sz="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4045680" y="239760"/>
              <a:ext cx="1233720" cy="9954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7400" y="234720"/>
                <a:ext cx="1252800" cy="10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54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 lIns="0" tIns="0" rIns="0" bIns="0">
            <a:noAutofit/>
          </a:bodyPr>
          <a:lstStyle/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3 randomly chosen Centroids</a:t>
            </a: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d1, d2 and d3 : Euclidean distance to c1, c2 and c3 respectively..</a:t>
            </a: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/>
              <a:t>      </a:t>
            </a: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rtl="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8229600" cy="746125"/>
          </a:xfrm>
        </p:spPr>
        <p:txBody>
          <a:bodyPr>
            <a:normAutofit/>
          </a:bodyPr>
          <a:lstStyle/>
          <a:p>
            <a:r>
              <a:rPr lang="en-US" sz="3907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sz="3907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7689"/>
              </p:ext>
            </p:extLst>
          </p:nvPr>
        </p:nvGraphicFramePr>
        <p:xfrm>
          <a:off x="2514600" y="2012067"/>
          <a:ext cx="2962554" cy="1704105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37373"/>
                <a:gridCol w="1038554"/>
                <a:gridCol w="986627"/>
              </a:tblGrid>
              <a:tr h="327491">
                <a:tc rowSpan="2">
                  <a:txBody>
                    <a:bodyPr/>
                    <a:lstStyle/>
                    <a:p>
                      <a:endParaRPr lang="en-IN" sz="1600" dirty="0" smtClean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Centroid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4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A1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A2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93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3.8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9.9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93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7.8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12.2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93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6.2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18.5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52400" y="6546303"/>
            <a:ext cx="1553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Adopted from </a:t>
            </a:r>
            <a:r>
              <a:rPr lang="en-US" sz="800" b="1" dirty="0" err="1" smtClean="0"/>
              <a:t>Debasis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Samanta</a:t>
            </a:r>
            <a:r>
              <a:rPr lang="en-US" sz="800" b="1" dirty="0" smtClean="0"/>
              <a:t> </a:t>
            </a:r>
            <a:endParaRPr lang="en-US" sz="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809440" y="785880"/>
              <a:ext cx="5191200" cy="3668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0440" y="776520"/>
                <a:ext cx="5203440" cy="36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85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8229600" cy="612775"/>
          </a:xfrm>
        </p:spPr>
        <p:txBody>
          <a:bodyPr>
            <a:normAutofit/>
          </a:bodyPr>
          <a:lstStyle/>
          <a:p>
            <a:r>
              <a:rPr lang="en-US" sz="3907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sz="3907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603236"/>
              </p:ext>
            </p:extLst>
          </p:nvPr>
        </p:nvGraphicFramePr>
        <p:xfrm>
          <a:off x="152400" y="1500798"/>
          <a:ext cx="3824554" cy="4782253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669704"/>
                <a:gridCol w="484318"/>
                <a:gridCol w="669704"/>
                <a:gridCol w="669704"/>
                <a:gridCol w="669704"/>
                <a:gridCol w="661420"/>
              </a:tblGrid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200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</a:t>
                      </a:r>
                      <a:endParaRPr lang="en-IN" sz="1200" b="1" baseline="-250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200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2</a:t>
                      </a:r>
                      <a:endParaRPr lang="en-IN" sz="1200" b="1" baseline="-250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d</a:t>
                      </a:r>
                      <a:r>
                        <a:rPr lang="en-IN" sz="1200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</a:t>
                      </a:r>
                      <a:endParaRPr lang="en-IN" sz="1200" b="1" baseline="-25000" dirty="0" smtClean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d</a:t>
                      </a:r>
                      <a:r>
                        <a:rPr lang="en-IN" sz="1200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2</a:t>
                      </a:r>
                      <a:endParaRPr lang="en-IN" sz="1200" b="1" baseline="-25000" dirty="0" smtClean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d</a:t>
                      </a:r>
                      <a:r>
                        <a:rPr lang="en-IN" sz="1200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3</a:t>
                      </a:r>
                      <a:endParaRPr lang="en-IN" sz="1200" b="1" baseline="-25000" dirty="0" smtClean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baseline="-25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mbria Math" pitchFamily="18" charset="0"/>
                          <a:cs typeface="Times New Roman" pitchFamily="18" charset="0"/>
                        </a:rPr>
                        <a:t>cluster</a:t>
                      </a:r>
                      <a:endParaRPr lang="en-IN" sz="1800" b="1" baseline="-25000" dirty="0">
                        <a:solidFill>
                          <a:schemeClr val="tx1"/>
                        </a:solidFill>
                        <a:latin typeface="Times New Roman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4.0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0.8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3.0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7.4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10.2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1.2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2.8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1.0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3.8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0.0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4.4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4.8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17.5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6.0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19.9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10.2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1.4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18.5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0.0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7.6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17.4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8.4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7.8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0.0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7.7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4.7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10.8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8.2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7.0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7.7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14.1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8.4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5.5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5.3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11.8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9.0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3.4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8.3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15.4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1309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9.6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5.9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2.1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8.1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21" y="1364806"/>
            <a:ext cx="4489229" cy="4161766"/>
          </a:xfrm>
          <a:prstGeom prst="rect">
            <a:avLst/>
          </a:prstGeom>
          <a:ln w="889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152400" y="6546303"/>
            <a:ext cx="1553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Adopted from </a:t>
            </a:r>
            <a:r>
              <a:rPr lang="en-US" sz="800" b="1" dirty="0" err="1" smtClean="0"/>
              <a:t>Debasis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Samanta</a:t>
            </a:r>
            <a:r>
              <a:rPr lang="en-US" sz="800" b="1" dirty="0" smtClean="0"/>
              <a:t> </a:t>
            </a:r>
            <a:endParaRPr lang="en-US" sz="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0040" y="2160"/>
              <a:ext cx="7699320" cy="4208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" y="-6840"/>
                <a:ext cx="7718400" cy="42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3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8229600" cy="612775"/>
          </a:xfrm>
        </p:spPr>
        <p:txBody>
          <a:bodyPr>
            <a:normAutofit/>
          </a:bodyPr>
          <a:lstStyle/>
          <a:p>
            <a:r>
              <a:rPr lang="en-US" sz="3907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sz="3907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4537"/>
              </p:ext>
            </p:extLst>
          </p:nvPr>
        </p:nvGraphicFramePr>
        <p:xfrm>
          <a:off x="516440" y="2834598"/>
          <a:ext cx="2962554" cy="1947945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37373"/>
                <a:gridCol w="1038554"/>
                <a:gridCol w="986627"/>
              </a:tblGrid>
              <a:tr h="327491">
                <a:tc row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New Centroid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Revised  Centroids</a:t>
                      </a:r>
                    </a:p>
                    <a:p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4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A1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A2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93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4.6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7.1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93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8.2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10.7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93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18.6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74691" y="2053122"/>
            <a:ext cx="3304303" cy="4001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centroids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947480" y="1253665"/>
            <a:ext cx="4205731" cy="4091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Initial cluster with new centroids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58" y="2397949"/>
            <a:ext cx="4401539" cy="38700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18613"/>
            <a:ext cx="1472580" cy="8346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6546303"/>
            <a:ext cx="1553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Adopted from </a:t>
            </a:r>
            <a:r>
              <a:rPr lang="en-US" sz="800" b="1" dirty="0" err="1" smtClean="0"/>
              <a:t>Debasis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Samanta</a:t>
            </a:r>
            <a:r>
              <a:rPr lang="en-US" sz="800" b="1" dirty="0" smtClean="0"/>
              <a:t> </a:t>
            </a:r>
            <a:endParaRPr lang="en-US" sz="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350520" y="3023280"/>
              <a:ext cx="3936600" cy="2299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6560" y="3011400"/>
                <a:ext cx="3952800" cy="23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39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8229600" cy="612775"/>
          </a:xfrm>
        </p:spPr>
        <p:txBody>
          <a:bodyPr>
            <a:normAutofit fontScale="90000"/>
          </a:bodyPr>
          <a:lstStyle/>
          <a:p>
            <a:r>
              <a:rPr lang="en-US" sz="3907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3907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13" y="1354635"/>
            <a:ext cx="8373900" cy="7078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reassign the 16 data points</a:t>
            </a: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point p moves from cluster C2 to cluster C1. 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76974" y="2133600"/>
            <a:ext cx="4205731" cy="4091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Cluster after first iteration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91" y="2676277"/>
            <a:ext cx="4888140" cy="387002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52400" y="6546303"/>
            <a:ext cx="1553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Adopted from </a:t>
            </a:r>
            <a:r>
              <a:rPr lang="en-US" sz="800" b="1" dirty="0" err="1" smtClean="0"/>
              <a:t>Debasis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Samanta</a:t>
            </a:r>
            <a:r>
              <a:rPr lang="en-US" sz="800" b="1" dirty="0" smtClean="0"/>
              <a:t> </a:t>
            </a:r>
            <a:endParaRPr lang="en-US" sz="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900240" y="1645920"/>
              <a:ext cx="1078560" cy="3531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0520" y="1638360"/>
                <a:ext cx="1091520" cy="35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01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8229600" cy="612775"/>
          </a:xfrm>
        </p:spPr>
        <p:txBody>
          <a:bodyPr>
            <a:normAutofit fontScale="90000"/>
          </a:bodyPr>
          <a:lstStyle/>
          <a:p>
            <a:r>
              <a:rPr lang="en-US" sz="3907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3907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805085"/>
              </p:ext>
            </p:extLst>
          </p:nvPr>
        </p:nvGraphicFramePr>
        <p:xfrm>
          <a:off x="434422" y="2514600"/>
          <a:ext cx="3284668" cy="1704105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937373"/>
                <a:gridCol w="1038554"/>
                <a:gridCol w="1308741"/>
              </a:tblGrid>
              <a:tr h="327491">
                <a:tc row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Centroid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Revised  Centroids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4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A1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A2</a:t>
                      </a:r>
                      <a:endParaRPr lang="en-IN" sz="1600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93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5.0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7.1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93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8.1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12.0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93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a:t>18.6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 marT="44658" marB="44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8017" y="1610506"/>
            <a:ext cx="4224811" cy="4001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centres after second iteration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77" y="2057400"/>
            <a:ext cx="4580023" cy="28241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4684980" y="1524000"/>
            <a:ext cx="4205731" cy="4091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Cluster after Second iteration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6546303"/>
            <a:ext cx="1553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Adopted from </a:t>
            </a:r>
            <a:r>
              <a:rPr lang="en-US" sz="800" b="1" dirty="0" err="1" smtClean="0"/>
              <a:t>Debasis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Samanta</a:t>
            </a:r>
            <a:r>
              <a:rPr lang="en-US" sz="800" b="1" dirty="0" smtClean="0"/>
              <a:t> 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9486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511020"/>
            <a:ext cx="7922260" cy="42787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We only use the features X, not the labels Y</a:t>
            </a:r>
          </a:p>
          <a:p>
            <a:pPr marL="355600" marR="61087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This is useful because we may not have any  labels but we can still detect patterns</a:t>
            </a: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For example:</a:t>
            </a:r>
          </a:p>
          <a:p>
            <a:pPr marL="756285" marR="396875" lvl="1" indent="-287020" algn="just">
              <a:lnSpc>
                <a:spcPct val="10000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We can detect that news articles revolve around  certain topics, and group them accordingly</a:t>
            </a:r>
          </a:p>
          <a:p>
            <a:pPr marL="756285" marR="157480" lvl="1" indent="-287020" algn="just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Discover a distinct set of objects appear in a given  environment, even if we don’t know their names,  then ask humans to label each group</a:t>
            </a:r>
          </a:p>
          <a:p>
            <a:pPr marL="756285" lvl="1" indent="-287020" algn="just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Identify health factors that correlate with a disease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09600"/>
            <a:ext cx="597217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 algn="l" rtl="0">
              <a:lnSpc>
                <a:spcPts val="3240"/>
              </a:lnSpc>
              <a:spcBef>
                <a:spcPts val="105"/>
              </a:spcBef>
              <a:tabLst>
                <a:tab pos="368300" algn="l"/>
                <a:tab pos="368935" algn="l"/>
              </a:tabLst>
            </a:pPr>
            <a:r>
              <a:rPr lang="en-US" sz="4000" kern="1200" spc="-5" dirty="0" smtClean="0">
                <a:latin typeface="Nimbus Sans L"/>
                <a:ea typeface="+mn-ea"/>
                <a:cs typeface="Nimbus Sans L"/>
              </a:rPr>
              <a:t>Unsupervised Learning</a:t>
            </a:r>
            <a:endParaRPr sz="4000" kern="1200" spc="-5" dirty="0">
              <a:latin typeface="Nimbus Sans L"/>
              <a:ea typeface="+mn-ea"/>
              <a:cs typeface="Nimbus Sans 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565240" y="1449000"/>
              <a:ext cx="1463400" cy="687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6240" y="1439640"/>
                <a:ext cx="1481400" cy="70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0122" y="1127320"/>
            <a:ext cx="3352973" cy="2504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620268" y="1383791"/>
            <a:ext cx="2780030" cy="1798320"/>
            <a:chOff x="620268" y="1383791"/>
            <a:chExt cx="2780030" cy="1798320"/>
          </a:xfrm>
        </p:grpSpPr>
        <p:sp>
          <p:nvSpPr>
            <p:cNvPr id="4" name="object 4"/>
            <p:cNvSpPr/>
            <p:nvPr/>
          </p:nvSpPr>
          <p:spPr>
            <a:xfrm>
              <a:off x="934127" y="1697540"/>
              <a:ext cx="1904474" cy="11422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24840" y="1388363"/>
              <a:ext cx="2771140" cy="1789430"/>
            </a:xfrm>
            <a:custGeom>
              <a:avLst/>
              <a:gdLst/>
              <a:ahLst/>
              <a:cxnLst/>
              <a:rect l="l" t="t" r="r" b="b"/>
              <a:pathLst>
                <a:path w="2771140" h="1789430">
                  <a:moveTo>
                    <a:pt x="0" y="1789176"/>
                  </a:moveTo>
                  <a:lnTo>
                    <a:pt x="2770632" y="1789176"/>
                  </a:lnTo>
                  <a:lnTo>
                    <a:pt x="2770632" y="0"/>
                  </a:lnTo>
                  <a:lnTo>
                    <a:pt x="0" y="0"/>
                  </a:lnTo>
                  <a:lnTo>
                    <a:pt x="0" y="17891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70530" y="1631335"/>
            <a:ext cx="350520" cy="15011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0"/>
              </a:lnSpc>
            </a:pPr>
            <a:r>
              <a:rPr sz="2200" b="1" spc="-5" dirty="0">
                <a:latin typeface="Nimbus Sans L"/>
                <a:cs typeface="Nimbus Sans L"/>
              </a:rPr>
              <a:t>pixel</a:t>
            </a:r>
            <a:r>
              <a:rPr sz="2200" b="1" spc="-50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count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2692" y="3158489"/>
            <a:ext cx="1595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Nimbus Sans L"/>
                <a:cs typeface="Nimbus Sans L"/>
              </a:rPr>
              <a:t>input</a:t>
            </a:r>
            <a:r>
              <a:rPr sz="2200" b="1" spc="-35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image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5429" y="1602104"/>
            <a:ext cx="119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0" dirty="0">
                <a:latin typeface="URW Bookman L"/>
                <a:cs typeface="URW Bookman L"/>
              </a:rPr>
              <a:t>black</a:t>
            </a:r>
            <a:r>
              <a:rPr sz="1800" i="1" spc="-90" dirty="0">
                <a:latin typeface="URW Bookman L"/>
                <a:cs typeface="URW Bookman L"/>
              </a:rPr>
              <a:t> </a:t>
            </a:r>
            <a:r>
              <a:rPr sz="1800" i="1" spc="-80" dirty="0">
                <a:latin typeface="URW Bookman L"/>
                <a:cs typeface="URW Bookman L"/>
              </a:rPr>
              <a:t>pixels</a:t>
            </a:r>
            <a:endParaRPr sz="1800" dirty="0">
              <a:latin typeface="URW Bookman L"/>
              <a:cs typeface="URW Bookman 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5691" y="1900047"/>
            <a:ext cx="626110" cy="989330"/>
          </a:xfrm>
          <a:custGeom>
            <a:avLst/>
            <a:gdLst/>
            <a:ahLst/>
            <a:cxnLst/>
            <a:rect l="l" t="t" r="r" b="b"/>
            <a:pathLst>
              <a:path w="626110" h="989330">
                <a:moveTo>
                  <a:pt x="6350" y="884047"/>
                </a:moveTo>
                <a:lnTo>
                  <a:pt x="3429" y="886713"/>
                </a:lnTo>
                <a:lnTo>
                  <a:pt x="0" y="989329"/>
                </a:lnTo>
                <a:lnTo>
                  <a:pt x="14119" y="981963"/>
                </a:lnTo>
                <a:lnTo>
                  <a:pt x="12065" y="981963"/>
                </a:lnTo>
                <a:lnTo>
                  <a:pt x="1270" y="975232"/>
                </a:lnTo>
                <a:lnTo>
                  <a:pt x="13861" y="955234"/>
                </a:lnTo>
                <a:lnTo>
                  <a:pt x="16129" y="887222"/>
                </a:lnTo>
                <a:lnTo>
                  <a:pt x="13462" y="884174"/>
                </a:lnTo>
                <a:lnTo>
                  <a:pt x="9906" y="884174"/>
                </a:lnTo>
                <a:lnTo>
                  <a:pt x="6350" y="884047"/>
                </a:lnTo>
                <a:close/>
              </a:path>
              <a:path w="626110" h="989330">
                <a:moveTo>
                  <a:pt x="13861" y="955234"/>
                </a:moveTo>
                <a:lnTo>
                  <a:pt x="1270" y="975232"/>
                </a:lnTo>
                <a:lnTo>
                  <a:pt x="12065" y="981963"/>
                </a:lnTo>
                <a:lnTo>
                  <a:pt x="14064" y="978788"/>
                </a:lnTo>
                <a:lnTo>
                  <a:pt x="13081" y="978788"/>
                </a:lnTo>
                <a:lnTo>
                  <a:pt x="3810" y="972947"/>
                </a:lnTo>
                <a:lnTo>
                  <a:pt x="13441" y="967920"/>
                </a:lnTo>
                <a:lnTo>
                  <a:pt x="13861" y="955234"/>
                </a:lnTo>
                <a:close/>
              </a:path>
              <a:path w="626110" h="989330">
                <a:moveTo>
                  <a:pt x="85090" y="930528"/>
                </a:moveTo>
                <a:lnTo>
                  <a:pt x="24563" y="962116"/>
                </a:lnTo>
                <a:lnTo>
                  <a:pt x="12065" y="981963"/>
                </a:lnTo>
                <a:lnTo>
                  <a:pt x="14119" y="981963"/>
                </a:lnTo>
                <a:lnTo>
                  <a:pt x="87884" y="943482"/>
                </a:lnTo>
                <a:lnTo>
                  <a:pt x="90932" y="941831"/>
                </a:lnTo>
                <a:lnTo>
                  <a:pt x="92202" y="938022"/>
                </a:lnTo>
                <a:lnTo>
                  <a:pt x="90550" y="934847"/>
                </a:lnTo>
                <a:lnTo>
                  <a:pt x="88900" y="931799"/>
                </a:lnTo>
                <a:lnTo>
                  <a:pt x="85090" y="930528"/>
                </a:lnTo>
                <a:close/>
              </a:path>
              <a:path w="626110" h="989330">
                <a:moveTo>
                  <a:pt x="13441" y="967920"/>
                </a:moveTo>
                <a:lnTo>
                  <a:pt x="3810" y="972947"/>
                </a:lnTo>
                <a:lnTo>
                  <a:pt x="13081" y="978788"/>
                </a:lnTo>
                <a:lnTo>
                  <a:pt x="13441" y="967920"/>
                </a:lnTo>
                <a:close/>
              </a:path>
              <a:path w="626110" h="989330">
                <a:moveTo>
                  <a:pt x="24563" y="962116"/>
                </a:moveTo>
                <a:lnTo>
                  <a:pt x="13441" y="967920"/>
                </a:lnTo>
                <a:lnTo>
                  <a:pt x="13081" y="978788"/>
                </a:lnTo>
                <a:lnTo>
                  <a:pt x="14064" y="978788"/>
                </a:lnTo>
                <a:lnTo>
                  <a:pt x="24563" y="962116"/>
                </a:lnTo>
                <a:close/>
              </a:path>
              <a:path w="626110" h="989330">
                <a:moveTo>
                  <a:pt x="615315" y="0"/>
                </a:moveTo>
                <a:lnTo>
                  <a:pt x="13861" y="955234"/>
                </a:lnTo>
                <a:lnTo>
                  <a:pt x="13441" y="967920"/>
                </a:lnTo>
                <a:lnTo>
                  <a:pt x="24563" y="962116"/>
                </a:lnTo>
                <a:lnTo>
                  <a:pt x="626110" y="6857"/>
                </a:lnTo>
                <a:lnTo>
                  <a:pt x="615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6769734" y="1747850"/>
            <a:ext cx="603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10" dirty="0">
                <a:latin typeface="URW Bookman L"/>
                <a:cs typeface="URW Bookman L"/>
              </a:rPr>
              <a:t>gray</a:t>
            </a:r>
            <a:endParaRPr sz="1800" dirty="0">
              <a:latin typeface="URW Bookman L"/>
              <a:cs typeface="URW Bookman 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spc="-130" dirty="0">
                <a:latin typeface="URW Bookman L"/>
                <a:cs typeface="URW Bookman L"/>
              </a:rPr>
              <a:t>p</a:t>
            </a:r>
            <a:r>
              <a:rPr sz="1800" i="1" spc="-70" dirty="0">
                <a:latin typeface="URW Bookman L"/>
                <a:cs typeface="URW Bookman L"/>
              </a:rPr>
              <a:t>ixe</a:t>
            </a:r>
            <a:r>
              <a:rPr sz="1800" i="1" spc="-50" dirty="0">
                <a:latin typeface="URW Bookman L"/>
                <a:cs typeface="URW Bookman L"/>
              </a:rPr>
              <a:t>l</a:t>
            </a:r>
            <a:r>
              <a:rPr sz="1800" i="1" spc="-75" dirty="0">
                <a:latin typeface="URW Bookman L"/>
                <a:cs typeface="URW Bookman L"/>
              </a:rPr>
              <a:t>s</a:t>
            </a:r>
            <a:endParaRPr sz="1800" dirty="0">
              <a:latin typeface="URW Bookman L"/>
              <a:cs typeface="URW Bookman 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9755" y="2305811"/>
            <a:ext cx="103505" cy="328930"/>
          </a:xfrm>
          <a:custGeom>
            <a:avLst/>
            <a:gdLst/>
            <a:ahLst/>
            <a:cxnLst/>
            <a:rect l="l" t="t" r="r" b="b"/>
            <a:pathLst>
              <a:path w="103504" h="328930">
                <a:moveTo>
                  <a:pt x="7112" y="232537"/>
                </a:moveTo>
                <a:lnTo>
                  <a:pt x="1016" y="236092"/>
                </a:lnTo>
                <a:lnTo>
                  <a:pt x="0" y="240029"/>
                </a:lnTo>
                <a:lnTo>
                  <a:pt x="51689" y="328675"/>
                </a:lnTo>
                <a:lnTo>
                  <a:pt x="59020" y="316102"/>
                </a:lnTo>
                <a:lnTo>
                  <a:pt x="45339" y="316102"/>
                </a:lnTo>
                <a:lnTo>
                  <a:pt x="45339" y="292553"/>
                </a:lnTo>
                <a:lnTo>
                  <a:pt x="10922" y="233552"/>
                </a:lnTo>
                <a:lnTo>
                  <a:pt x="7112" y="232537"/>
                </a:lnTo>
                <a:close/>
              </a:path>
              <a:path w="103504" h="328930">
                <a:moveTo>
                  <a:pt x="45339" y="292553"/>
                </a:moveTo>
                <a:lnTo>
                  <a:pt x="45339" y="316102"/>
                </a:lnTo>
                <a:lnTo>
                  <a:pt x="58039" y="316102"/>
                </a:lnTo>
                <a:lnTo>
                  <a:pt x="58039" y="312800"/>
                </a:lnTo>
                <a:lnTo>
                  <a:pt x="46227" y="312800"/>
                </a:lnTo>
                <a:lnTo>
                  <a:pt x="51688" y="303439"/>
                </a:lnTo>
                <a:lnTo>
                  <a:pt x="45339" y="292553"/>
                </a:lnTo>
                <a:close/>
              </a:path>
              <a:path w="103504" h="328930">
                <a:moveTo>
                  <a:pt x="96266" y="232537"/>
                </a:moveTo>
                <a:lnTo>
                  <a:pt x="92455" y="233552"/>
                </a:lnTo>
                <a:lnTo>
                  <a:pt x="58039" y="292553"/>
                </a:lnTo>
                <a:lnTo>
                  <a:pt x="58039" y="316102"/>
                </a:lnTo>
                <a:lnTo>
                  <a:pt x="59020" y="316102"/>
                </a:lnTo>
                <a:lnTo>
                  <a:pt x="103377" y="240029"/>
                </a:lnTo>
                <a:lnTo>
                  <a:pt x="102362" y="236092"/>
                </a:lnTo>
                <a:lnTo>
                  <a:pt x="96266" y="232537"/>
                </a:lnTo>
                <a:close/>
              </a:path>
              <a:path w="103504" h="328930">
                <a:moveTo>
                  <a:pt x="51689" y="303439"/>
                </a:moveTo>
                <a:lnTo>
                  <a:pt x="46227" y="312800"/>
                </a:lnTo>
                <a:lnTo>
                  <a:pt x="57150" y="312800"/>
                </a:lnTo>
                <a:lnTo>
                  <a:pt x="51689" y="303439"/>
                </a:lnTo>
                <a:close/>
              </a:path>
              <a:path w="103504" h="328930">
                <a:moveTo>
                  <a:pt x="58039" y="292553"/>
                </a:moveTo>
                <a:lnTo>
                  <a:pt x="51689" y="303439"/>
                </a:lnTo>
                <a:lnTo>
                  <a:pt x="57150" y="312800"/>
                </a:lnTo>
                <a:lnTo>
                  <a:pt x="58039" y="312800"/>
                </a:lnTo>
                <a:lnTo>
                  <a:pt x="58039" y="292553"/>
                </a:lnTo>
                <a:close/>
              </a:path>
              <a:path w="103504" h="328930">
                <a:moveTo>
                  <a:pt x="58039" y="0"/>
                </a:moveTo>
                <a:lnTo>
                  <a:pt x="45339" y="0"/>
                </a:lnTo>
                <a:lnTo>
                  <a:pt x="45339" y="292553"/>
                </a:lnTo>
                <a:lnTo>
                  <a:pt x="51689" y="303439"/>
                </a:lnTo>
                <a:lnTo>
                  <a:pt x="58038" y="292553"/>
                </a:lnTo>
                <a:lnTo>
                  <a:pt x="580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8384540" y="1054353"/>
            <a:ext cx="603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125" dirty="0">
                <a:latin typeface="URW Bookman L"/>
                <a:cs typeface="URW Bookman L"/>
              </a:rPr>
              <a:t>white  </a:t>
            </a:r>
            <a:r>
              <a:rPr sz="1800" i="1" spc="-130" dirty="0">
                <a:latin typeface="URW Bookman L"/>
                <a:cs typeface="URW Bookman L"/>
              </a:rPr>
              <a:t>p</a:t>
            </a:r>
            <a:r>
              <a:rPr sz="1800" i="1" spc="-70" dirty="0">
                <a:latin typeface="URW Bookman L"/>
                <a:cs typeface="URW Bookman L"/>
              </a:rPr>
              <a:t>ixe</a:t>
            </a:r>
            <a:r>
              <a:rPr sz="1800" i="1" spc="-50" dirty="0">
                <a:latin typeface="URW Bookman L"/>
                <a:cs typeface="URW Bookman L"/>
              </a:rPr>
              <a:t>l</a:t>
            </a:r>
            <a:r>
              <a:rPr sz="1800" i="1" spc="-75" dirty="0">
                <a:latin typeface="URW Bookman L"/>
                <a:cs typeface="URW Bookman L"/>
              </a:rPr>
              <a:t>s</a:t>
            </a:r>
            <a:endParaRPr sz="1800" dirty="0">
              <a:latin typeface="URW Bookman L"/>
              <a:cs typeface="URW Bookman 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84592" y="1667636"/>
            <a:ext cx="781050" cy="389890"/>
          </a:xfrm>
          <a:custGeom>
            <a:avLst/>
            <a:gdLst/>
            <a:ahLst/>
            <a:cxnLst/>
            <a:rect l="l" t="t" r="r" b="b"/>
            <a:pathLst>
              <a:path w="781050" h="389889">
                <a:moveTo>
                  <a:pt x="61213" y="296037"/>
                </a:moveTo>
                <a:lnTo>
                  <a:pt x="57276" y="296799"/>
                </a:lnTo>
                <a:lnTo>
                  <a:pt x="55244" y="299720"/>
                </a:lnTo>
                <a:lnTo>
                  <a:pt x="0" y="382015"/>
                </a:lnTo>
                <a:lnTo>
                  <a:pt x="102234" y="389889"/>
                </a:lnTo>
                <a:lnTo>
                  <a:pt x="105282" y="387350"/>
                </a:lnTo>
                <a:lnTo>
                  <a:pt x="105663" y="383793"/>
                </a:lnTo>
                <a:lnTo>
                  <a:pt x="105786" y="382142"/>
                </a:lnTo>
                <a:lnTo>
                  <a:pt x="14097" y="382142"/>
                </a:lnTo>
                <a:lnTo>
                  <a:pt x="8508" y="370713"/>
                </a:lnTo>
                <a:lnTo>
                  <a:pt x="29775" y="360428"/>
                </a:lnTo>
                <a:lnTo>
                  <a:pt x="65785" y="306832"/>
                </a:lnTo>
                <a:lnTo>
                  <a:pt x="67817" y="303911"/>
                </a:lnTo>
                <a:lnTo>
                  <a:pt x="67055" y="299974"/>
                </a:lnTo>
                <a:lnTo>
                  <a:pt x="64134" y="298068"/>
                </a:lnTo>
                <a:lnTo>
                  <a:pt x="61213" y="296037"/>
                </a:lnTo>
                <a:close/>
              </a:path>
              <a:path w="781050" h="389889">
                <a:moveTo>
                  <a:pt x="29775" y="360428"/>
                </a:moveTo>
                <a:lnTo>
                  <a:pt x="8508" y="370713"/>
                </a:lnTo>
                <a:lnTo>
                  <a:pt x="14097" y="382142"/>
                </a:lnTo>
                <a:lnTo>
                  <a:pt x="18561" y="379984"/>
                </a:lnTo>
                <a:lnTo>
                  <a:pt x="16636" y="379984"/>
                </a:lnTo>
                <a:lnTo>
                  <a:pt x="11810" y="370204"/>
                </a:lnTo>
                <a:lnTo>
                  <a:pt x="23207" y="370204"/>
                </a:lnTo>
                <a:lnTo>
                  <a:pt x="29775" y="360428"/>
                </a:lnTo>
                <a:close/>
              </a:path>
              <a:path w="781050" h="389889">
                <a:moveTo>
                  <a:pt x="35099" y="371986"/>
                </a:moveTo>
                <a:lnTo>
                  <a:pt x="14097" y="382142"/>
                </a:lnTo>
                <a:lnTo>
                  <a:pt x="105786" y="382142"/>
                </a:lnTo>
                <a:lnTo>
                  <a:pt x="105917" y="380364"/>
                </a:lnTo>
                <a:lnTo>
                  <a:pt x="103250" y="377316"/>
                </a:lnTo>
                <a:lnTo>
                  <a:pt x="99822" y="376936"/>
                </a:lnTo>
                <a:lnTo>
                  <a:pt x="35099" y="371986"/>
                </a:lnTo>
                <a:close/>
              </a:path>
              <a:path w="781050" h="389889">
                <a:moveTo>
                  <a:pt x="11810" y="370204"/>
                </a:moveTo>
                <a:lnTo>
                  <a:pt x="16636" y="379984"/>
                </a:lnTo>
                <a:lnTo>
                  <a:pt x="22650" y="371033"/>
                </a:lnTo>
                <a:lnTo>
                  <a:pt x="11810" y="370204"/>
                </a:lnTo>
                <a:close/>
              </a:path>
              <a:path w="781050" h="389889">
                <a:moveTo>
                  <a:pt x="22650" y="371033"/>
                </a:moveTo>
                <a:lnTo>
                  <a:pt x="16636" y="379984"/>
                </a:lnTo>
                <a:lnTo>
                  <a:pt x="18561" y="379984"/>
                </a:lnTo>
                <a:lnTo>
                  <a:pt x="35099" y="371986"/>
                </a:lnTo>
                <a:lnTo>
                  <a:pt x="22650" y="371033"/>
                </a:lnTo>
                <a:close/>
              </a:path>
              <a:path w="781050" h="389889">
                <a:moveTo>
                  <a:pt x="775080" y="0"/>
                </a:moveTo>
                <a:lnTo>
                  <a:pt x="29775" y="360428"/>
                </a:lnTo>
                <a:lnTo>
                  <a:pt x="22650" y="371033"/>
                </a:lnTo>
                <a:lnTo>
                  <a:pt x="35099" y="371986"/>
                </a:lnTo>
                <a:lnTo>
                  <a:pt x="780668" y="11429"/>
                </a:lnTo>
                <a:lnTo>
                  <a:pt x="775080" y="0"/>
                </a:lnTo>
                <a:close/>
              </a:path>
              <a:path w="781050" h="389889">
                <a:moveTo>
                  <a:pt x="23207" y="370204"/>
                </a:moveTo>
                <a:lnTo>
                  <a:pt x="11810" y="370204"/>
                </a:lnTo>
                <a:lnTo>
                  <a:pt x="22650" y="371033"/>
                </a:lnTo>
                <a:lnTo>
                  <a:pt x="23207" y="370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53541" y="3572332"/>
            <a:ext cx="7346950" cy="267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137285" algn="r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Nimbus Sans L"/>
                <a:cs typeface="Nimbus Sans L"/>
              </a:rPr>
              <a:t>intensity</a:t>
            </a:r>
            <a:endParaRPr sz="2200" dirty="0">
              <a:latin typeface="Nimbus Sans L"/>
              <a:cs typeface="Nimbus Sans 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Nimbus Sans L"/>
              <a:cs typeface="Nimbus Sans L"/>
            </a:endParaRPr>
          </a:p>
          <a:p>
            <a:pPr marL="303530" indent="-291465">
              <a:lnSpc>
                <a:spcPct val="100000"/>
              </a:lnSpc>
              <a:spcBef>
                <a:spcPts val="5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z="2400" spc="-5" dirty="0">
                <a:latin typeface="Nimbus Sans L"/>
                <a:cs typeface="Nimbus Sans L"/>
              </a:rPr>
              <a:t>These intensities define </a:t>
            </a:r>
            <a:r>
              <a:rPr sz="2400" dirty="0">
                <a:latin typeface="Nimbus Sans L"/>
                <a:cs typeface="Nimbus Sans L"/>
              </a:rPr>
              <a:t>the three</a:t>
            </a:r>
            <a:r>
              <a:rPr sz="2400" spc="2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groups.</a:t>
            </a:r>
          </a:p>
          <a:p>
            <a:pPr marL="303530" marR="5080" indent="-291465">
              <a:lnSpc>
                <a:spcPct val="100000"/>
              </a:lnSpc>
              <a:spcBef>
                <a:spcPts val="600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z="2400" spc="-25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could label </a:t>
            </a:r>
            <a:r>
              <a:rPr sz="2400" dirty="0">
                <a:latin typeface="Nimbus Sans L"/>
                <a:cs typeface="Nimbus Sans L"/>
              </a:rPr>
              <a:t>every </a:t>
            </a:r>
            <a:r>
              <a:rPr sz="2400" spc="-5" dirty="0">
                <a:latin typeface="Nimbus Sans L"/>
                <a:cs typeface="Nimbus Sans L"/>
              </a:rPr>
              <a:t>pixel </a:t>
            </a:r>
            <a:r>
              <a:rPr sz="2400" dirty="0">
                <a:latin typeface="Nimbus Sans L"/>
                <a:cs typeface="Nimbus Sans L"/>
              </a:rPr>
              <a:t>in the image </a:t>
            </a:r>
            <a:r>
              <a:rPr sz="2400" spc="-5" dirty="0">
                <a:latin typeface="Nimbus Sans L"/>
                <a:cs typeface="Nimbus Sans L"/>
              </a:rPr>
              <a:t>according </a:t>
            </a:r>
            <a:r>
              <a:rPr sz="2400" dirty="0">
                <a:latin typeface="Nimbus Sans L"/>
                <a:cs typeface="Nimbus Sans L"/>
              </a:rPr>
              <a:t>to  </a:t>
            </a:r>
            <a:r>
              <a:rPr sz="2400" spc="-5" dirty="0">
                <a:latin typeface="Nimbus Sans L"/>
                <a:cs typeface="Nimbus Sans L"/>
              </a:rPr>
              <a:t>which </a:t>
            </a:r>
            <a:r>
              <a:rPr sz="2400" dirty="0">
                <a:latin typeface="Nimbus Sans L"/>
                <a:cs typeface="Nimbus Sans L"/>
              </a:rPr>
              <a:t>of these primary </a:t>
            </a:r>
            <a:r>
              <a:rPr sz="2400" spc="-5" dirty="0">
                <a:latin typeface="Nimbus Sans L"/>
                <a:cs typeface="Nimbus Sans L"/>
              </a:rPr>
              <a:t>intensities </a:t>
            </a:r>
            <a:r>
              <a:rPr sz="2400" dirty="0">
                <a:latin typeface="Nimbus Sans L"/>
                <a:cs typeface="Nimbus Sans L"/>
              </a:rPr>
              <a:t>it</a:t>
            </a:r>
            <a:r>
              <a:rPr sz="2400" spc="2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is.</a:t>
            </a:r>
          </a:p>
          <a:p>
            <a:pPr marL="760730" lvl="1" indent="-291465">
              <a:lnSpc>
                <a:spcPct val="100000"/>
              </a:lnSpc>
              <a:spcBef>
                <a:spcPts val="605"/>
              </a:spcBef>
              <a:buFont typeface="DejaVu Sans"/>
              <a:buChar char="•"/>
              <a:tabLst>
                <a:tab pos="760730" algn="l"/>
                <a:tab pos="761365" algn="l"/>
              </a:tabLst>
            </a:pPr>
            <a:r>
              <a:rPr sz="2000" spc="-5" dirty="0">
                <a:latin typeface="Nimbus Sans L"/>
                <a:cs typeface="Nimbus Sans L"/>
              </a:rPr>
              <a:t>i.e., </a:t>
            </a:r>
            <a:r>
              <a:rPr sz="2000" i="1" spc="-60" dirty="0">
                <a:latin typeface="URW Bookman L"/>
                <a:cs typeface="URW Bookman L"/>
              </a:rPr>
              <a:t>segment </a:t>
            </a:r>
            <a:r>
              <a:rPr sz="2000" dirty="0">
                <a:latin typeface="Nimbus Sans L"/>
                <a:cs typeface="Nimbus Sans L"/>
              </a:rPr>
              <a:t>the image based on the intensity</a:t>
            </a:r>
            <a:r>
              <a:rPr sz="2000" spc="-85" dirty="0">
                <a:latin typeface="Nimbus Sans L"/>
                <a:cs typeface="Nimbus Sans L"/>
              </a:rPr>
              <a:t> </a:t>
            </a:r>
            <a:r>
              <a:rPr sz="2000" dirty="0">
                <a:latin typeface="Nimbus Sans L"/>
                <a:cs typeface="Nimbus Sans L"/>
              </a:rPr>
              <a:t>feature.</a:t>
            </a:r>
          </a:p>
          <a:p>
            <a:pPr marL="303530" indent="-291465">
              <a:lnSpc>
                <a:spcPct val="100000"/>
              </a:lnSpc>
              <a:spcBef>
                <a:spcPts val="595"/>
              </a:spcBef>
              <a:buChar char="•"/>
              <a:tabLst>
                <a:tab pos="303530" algn="l"/>
                <a:tab pos="304165" algn="l"/>
              </a:tabLst>
            </a:pPr>
            <a:r>
              <a:rPr sz="2400" spc="-175" dirty="0">
                <a:latin typeface="DejaVu Sans"/>
                <a:cs typeface="DejaVu Sans"/>
              </a:rPr>
              <a:t>What </a:t>
            </a:r>
            <a:r>
              <a:rPr sz="2400" spc="-160" dirty="0">
                <a:latin typeface="DejaVu Sans"/>
                <a:cs typeface="DejaVu Sans"/>
              </a:rPr>
              <a:t>if </a:t>
            </a:r>
            <a:r>
              <a:rPr sz="2400" spc="-200" dirty="0">
                <a:latin typeface="DejaVu Sans"/>
                <a:cs typeface="DejaVu Sans"/>
              </a:rPr>
              <a:t>the </a:t>
            </a:r>
            <a:r>
              <a:rPr sz="2400" spc="-195" dirty="0">
                <a:latin typeface="DejaVu Sans"/>
                <a:cs typeface="DejaVu Sans"/>
              </a:rPr>
              <a:t>image </a:t>
            </a:r>
            <a:r>
              <a:rPr sz="2400" spc="-180" dirty="0">
                <a:latin typeface="DejaVu Sans"/>
                <a:cs typeface="DejaVu Sans"/>
              </a:rPr>
              <a:t>isn’t </a:t>
            </a:r>
            <a:r>
              <a:rPr sz="2400" spc="-190" dirty="0">
                <a:latin typeface="DejaVu Sans"/>
                <a:cs typeface="DejaVu Sans"/>
              </a:rPr>
              <a:t>quite </a:t>
            </a:r>
            <a:r>
              <a:rPr sz="2400" spc="-95" dirty="0">
                <a:latin typeface="DejaVu Sans"/>
                <a:cs typeface="DejaVu Sans"/>
              </a:rPr>
              <a:t>so</a:t>
            </a:r>
            <a:r>
              <a:rPr sz="2400" spc="385" dirty="0">
                <a:latin typeface="DejaVu Sans"/>
                <a:cs typeface="DejaVu Sans"/>
              </a:rPr>
              <a:t> </a:t>
            </a:r>
            <a:r>
              <a:rPr sz="2400" spc="-135" dirty="0">
                <a:latin typeface="DejaVu Sans"/>
                <a:cs typeface="DejaVu Sans"/>
              </a:rPr>
              <a:t>simple?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50" y="6656530"/>
            <a:ext cx="124333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41119" y="1959991"/>
            <a:ext cx="29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Nimbus Sans L"/>
                <a:cs typeface="Nimbus Sans L"/>
              </a:rPr>
              <a:t>1</a:t>
            </a:r>
            <a:endParaRPr sz="4000" dirty="0">
              <a:latin typeface="Nimbus Sans L"/>
              <a:cs typeface="Nimbus Sans 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53995" y="1923414"/>
            <a:ext cx="29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Nimbus Sans L"/>
                <a:cs typeface="Nimbus Sans L"/>
              </a:rPr>
              <a:t>2</a:t>
            </a:r>
            <a:endParaRPr sz="4000" dirty="0">
              <a:latin typeface="Nimbus Sans L"/>
              <a:cs typeface="Nimbus Sans 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84245" y="1448561"/>
            <a:ext cx="29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Nimbus Sans L"/>
                <a:cs typeface="Nimbus Sans L"/>
              </a:rPr>
              <a:t>3</a:t>
            </a:r>
            <a:endParaRPr sz="4000" dirty="0">
              <a:latin typeface="Nimbus Sans L"/>
              <a:cs typeface="Nimbus Sans 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 idx="4294967295"/>
          </p:nvPr>
        </p:nvSpPr>
        <p:spPr>
          <a:xfrm>
            <a:off x="0" y="241300"/>
            <a:ext cx="7648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Nimbus Sans L"/>
                <a:cs typeface="Nimbus Sans L"/>
              </a:rPr>
              <a:t>Image segmentation: toy</a:t>
            </a:r>
            <a:r>
              <a:rPr sz="4000" spc="45" dirty="0">
                <a:latin typeface="Nimbus Sans L"/>
                <a:cs typeface="Nimbus Sans L"/>
              </a:rPr>
              <a:t> </a:t>
            </a:r>
            <a:r>
              <a:rPr sz="4000" spc="-5" dirty="0">
                <a:latin typeface="Nimbus Sans L"/>
                <a:cs typeface="Nimbus Sans L"/>
              </a:rPr>
              <a:t>example</a:t>
            </a:r>
            <a:endParaRPr sz="4000" dirty="0">
              <a:latin typeface="Nimbus Sans L"/>
              <a:cs typeface="Nimbus Sans 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/>
              <p14:cNvContentPartPr/>
              <p14:nvPr/>
            </p14:nvContentPartPr>
            <p14:xfrm>
              <a:off x="2951280" y="696240"/>
              <a:ext cx="4034160" cy="289044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2280" y="686520"/>
                <a:ext cx="4049640" cy="291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6749" y="1235390"/>
            <a:ext cx="3352973" cy="2503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64413" y="1816632"/>
            <a:ext cx="2780030" cy="1800225"/>
            <a:chOff x="620268" y="681227"/>
            <a:chExt cx="2780030" cy="1800225"/>
          </a:xfrm>
        </p:grpSpPr>
        <p:sp>
          <p:nvSpPr>
            <p:cNvPr id="4" name="object 4"/>
            <p:cNvSpPr/>
            <p:nvPr/>
          </p:nvSpPr>
          <p:spPr>
            <a:xfrm>
              <a:off x="934127" y="995237"/>
              <a:ext cx="1904474" cy="1143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24840" y="685799"/>
              <a:ext cx="2771140" cy="1790700"/>
            </a:xfrm>
            <a:custGeom>
              <a:avLst/>
              <a:gdLst/>
              <a:ahLst/>
              <a:cxnLst/>
              <a:rect l="l" t="t" r="r" b="b"/>
              <a:pathLst>
                <a:path w="2771140" h="1790700">
                  <a:moveTo>
                    <a:pt x="0" y="1790700"/>
                  </a:moveTo>
                  <a:lnTo>
                    <a:pt x="2770632" y="1790700"/>
                  </a:lnTo>
                  <a:lnTo>
                    <a:pt x="2770632" y="0"/>
                  </a:lnTo>
                  <a:lnTo>
                    <a:pt x="0" y="0"/>
                  </a:lnTo>
                  <a:lnTo>
                    <a:pt x="0" y="1790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17409" y="1665560"/>
            <a:ext cx="350520" cy="15011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0"/>
              </a:lnSpc>
            </a:pPr>
            <a:r>
              <a:rPr sz="2200" b="1" spc="-5" dirty="0">
                <a:latin typeface="Nimbus Sans L"/>
                <a:cs typeface="Nimbus Sans L"/>
              </a:rPr>
              <a:t>pixel</a:t>
            </a:r>
            <a:r>
              <a:rPr sz="2200" b="1" spc="-50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count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583649"/>
            <a:ext cx="7418070" cy="210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marR="5080" indent="-291465">
              <a:lnSpc>
                <a:spcPct val="100000"/>
              </a:lnSpc>
              <a:spcBef>
                <a:spcPts val="100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z="2400" spc="-5" dirty="0">
                <a:latin typeface="Nimbus Sans L"/>
                <a:cs typeface="Nimbus Sans L"/>
              </a:rPr>
              <a:t>Now </a:t>
            </a:r>
            <a:r>
              <a:rPr sz="2400" dirty="0">
                <a:latin typeface="Nimbus Sans L"/>
                <a:cs typeface="Nimbus Sans L"/>
              </a:rPr>
              <a:t>how to </a:t>
            </a:r>
            <a:r>
              <a:rPr sz="2400" spc="-5" dirty="0">
                <a:latin typeface="Nimbus Sans L"/>
                <a:cs typeface="Nimbus Sans L"/>
              </a:rPr>
              <a:t>determine </a:t>
            </a:r>
            <a:r>
              <a:rPr sz="2400" dirty="0">
                <a:latin typeface="Nimbus Sans L"/>
                <a:cs typeface="Nimbus Sans L"/>
              </a:rPr>
              <a:t>the three main </a:t>
            </a:r>
            <a:r>
              <a:rPr sz="2400" spc="-5" dirty="0">
                <a:latin typeface="Nimbus Sans L"/>
                <a:cs typeface="Nimbus Sans L"/>
              </a:rPr>
              <a:t>intensities </a:t>
            </a:r>
            <a:r>
              <a:rPr sz="2400" dirty="0">
                <a:latin typeface="Nimbus Sans L"/>
                <a:cs typeface="Nimbus Sans L"/>
              </a:rPr>
              <a:t>that  </a:t>
            </a:r>
            <a:r>
              <a:rPr sz="2400" spc="-5" dirty="0">
                <a:latin typeface="Nimbus Sans L"/>
                <a:cs typeface="Nimbus Sans L"/>
              </a:rPr>
              <a:t>define </a:t>
            </a:r>
            <a:r>
              <a:rPr sz="2400" dirty="0">
                <a:latin typeface="Nimbus Sans L"/>
                <a:cs typeface="Nimbus Sans L"/>
              </a:rPr>
              <a:t>our</a:t>
            </a:r>
            <a:r>
              <a:rPr sz="2400" spc="1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groups?</a:t>
            </a:r>
            <a:endParaRPr sz="2400" dirty="0">
              <a:latin typeface="Nimbus Sans L"/>
              <a:cs typeface="Nimbus Sans L"/>
            </a:endParaRPr>
          </a:p>
          <a:p>
            <a:pPr marL="303530" indent="-291465">
              <a:lnSpc>
                <a:spcPct val="100000"/>
              </a:lnSpc>
              <a:spcBef>
                <a:spcPts val="600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z="2400" spc="-25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need </a:t>
            </a:r>
            <a:r>
              <a:rPr sz="2400" dirty="0">
                <a:latin typeface="Nimbus Sans L"/>
                <a:cs typeface="Nimbus Sans L"/>
              </a:rPr>
              <a:t>to</a:t>
            </a:r>
            <a:r>
              <a:rPr sz="2400" spc="30" dirty="0">
                <a:latin typeface="Nimbus Sans L"/>
                <a:cs typeface="Nimbus Sans L"/>
              </a:rPr>
              <a:t> </a:t>
            </a:r>
            <a:r>
              <a:rPr sz="2400" b="1" i="1" spc="-155" dirty="0">
                <a:latin typeface="URW Bookman L"/>
                <a:cs typeface="URW Bookman L"/>
              </a:rPr>
              <a:t>cluster.</a:t>
            </a:r>
            <a:endParaRPr sz="2400" dirty="0">
              <a:latin typeface="URW Bookman L"/>
              <a:cs typeface="URW Bookman L"/>
            </a:endParaRPr>
          </a:p>
          <a:p>
            <a:pPr marL="530860">
              <a:lnSpc>
                <a:spcPct val="100000"/>
              </a:lnSpc>
              <a:spcBef>
                <a:spcPts val="1195"/>
              </a:spcBef>
            </a:pPr>
            <a:r>
              <a:rPr sz="2200" b="1" spc="-5" dirty="0">
                <a:latin typeface="Nimbus Sans L"/>
                <a:cs typeface="Nimbus Sans L"/>
              </a:rPr>
              <a:t>input</a:t>
            </a:r>
            <a:r>
              <a:rPr sz="2200" b="1" spc="15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image</a:t>
            </a:r>
            <a:endParaRPr sz="2200" dirty="0">
              <a:latin typeface="Nimbus Sans L"/>
              <a:cs typeface="Nimbus Sans L"/>
            </a:endParaRPr>
          </a:p>
          <a:p>
            <a:pPr marL="5351145">
              <a:lnSpc>
                <a:spcPct val="100000"/>
              </a:lnSpc>
              <a:spcBef>
                <a:spcPts val="625"/>
              </a:spcBef>
            </a:pPr>
            <a:r>
              <a:rPr sz="2200" b="1" spc="-5" dirty="0">
                <a:latin typeface="Nimbus Sans L"/>
                <a:cs typeface="Nimbus Sans L"/>
              </a:rPr>
              <a:t>intensity</a:t>
            </a:r>
            <a:endParaRPr sz="2200" dirty="0">
              <a:latin typeface="Nimbus Sans L"/>
              <a:cs typeface="Nimbus Sans 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8272" y="4170880"/>
            <a:ext cx="2780030" cy="1800225"/>
            <a:chOff x="620268" y="3966971"/>
            <a:chExt cx="2780030" cy="1800225"/>
          </a:xfrm>
        </p:grpSpPr>
        <p:sp>
          <p:nvSpPr>
            <p:cNvPr id="9" name="object 9"/>
            <p:cNvSpPr/>
            <p:nvPr/>
          </p:nvSpPr>
          <p:spPr>
            <a:xfrm>
              <a:off x="629412" y="3976115"/>
              <a:ext cx="2761488" cy="17815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24840" y="3971543"/>
              <a:ext cx="2771140" cy="1790700"/>
            </a:xfrm>
            <a:custGeom>
              <a:avLst/>
              <a:gdLst/>
              <a:ahLst/>
              <a:cxnLst/>
              <a:rect l="l" t="t" r="r" b="b"/>
              <a:pathLst>
                <a:path w="2771140" h="1790700">
                  <a:moveTo>
                    <a:pt x="0" y="1790699"/>
                  </a:moveTo>
                  <a:lnTo>
                    <a:pt x="2770632" y="1790699"/>
                  </a:lnTo>
                  <a:lnTo>
                    <a:pt x="2770632" y="0"/>
                  </a:lnTo>
                  <a:lnTo>
                    <a:pt x="0" y="0"/>
                  </a:lnTo>
                  <a:lnTo>
                    <a:pt x="0" y="17906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/>
          <p:nvPr/>
        </p:nvSpPr>
        <p:spPr>
          <a:xfrm>
            <a:off x="4629829" y="4140523"/>
            <a:ext cx="3618812" cy="2289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170282" y="6033064"/>
            <a:ext cx="1595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Nimbus Sans L"/>
                <a:cs typeface="Nimbus Sans L"/>
              </a:rPr>
              <a:t>input</a:t>
            </a:r>
            <a:r>
              <a:rPr sz="2200" b="1" spc="-35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image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5861" y="6497320"/>
            <a:ext cx="1174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Nimbus Sans L"/>
                <a:cs typeface="Nimbus Sans L"/>
              </a:rPr>
              <a:t>intensity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368" y="4432926"/>
            <a:ext cx="350520" cy="15011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0"/>
              </a:lnSpc>
            </a:pPr>
            <a:r>
              <a:rPr sz="2200" b="1" spc="-5" dirty="0">
                <a:latin typeface="Nimbus Sans L"/>
                <a:cs typeface="Nimbus Sans L"/>
              </a:rPr>
              <a:t>pixel</a:t>
            </a:r>
            <a:r>
              <a:rPr sz="2200" b="1" spc="-50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count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413" y="3813001"/>
            <a:ext cx="8616950" cy="0"/>
          </a:xfrm>
          <a:custGeom>
            <a:avLst/>
            <a:gdLst/>
            <a:ahLst/>
            <a:cxnLst/>
            <a:rect l="l" t="t" r="r" b="b"/>
            <a:pathLst>
              <a:path w="8616950">
                <a:moveTo>
                  <a:pt x="0" y="0"/>
                </a:moveTo>
                <a:lnTo>
                  <a:pt x="861695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85750" y="6656530"/>
            <a:ext cx="124333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5205960" y="4318920"/>
              <a:ext cx="2923200" cy="215568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97680" y="4308120"/>
                <a:ext cx="2941200" cy="217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1258" y="1043939"/>
            <a:ext cx="7667625" cy="208915"/>
            <a:chOff x="921258" y="1043939"/>
            <a:chExt cx="7667625" cy="208915"/>
          </a:xfrm>
        </p:grpSpPr>
        <p:sp>
          <p:nvSpPr>
            <p:cNvPr id="3" name="object 3"/>
            <p:cNvSpPr/>
            <p:nvPr/>
          </p:nvSpPr>
          <p:spPr>
            <a:xfrm>
              <a:off x="921258" y="1056893"/>
              <a:ext cx="7667625" cy="182880"/>
            </a:xfrm>
            <a:custGeom>
              <a:avLst/>
              <a:gdLst/>
              <a:ahLst/>
              <a:cxnLst/>
              <a:rect l="l" t="t" r="r" b="b"/>
              <a:pathLst>
                <a:path w="7667625" h="182880">
                  <a:moveTo>
                    <a:pt x="7667625" y="111379"/>
                  </a:moveTo>
                  <a:lnTo>
                    <a:pt x="7580757" y="67818"/>
                  </a:lnTo>
                  <a:lnTo>
                    <a:pt x="7580757" y="96774"/>
                  </a:lnTo>
                  <a:lnTo>
                    <a:pt x="985215" y="95453"/>
                  </a:lnTo>
                  <a:lnTo>
                    <a:pt x="978839" y="55829"/>
                  </a:lnTo>
                  <a:lnTo>
                    <a:pt x="930198" y="7188"/>
                  </a:lnTo>
                  <a:lnTo>
                    <a:pt x="894588" y="0"/>
                  </a:lnTo>
                  <a:lnTo>
                    <a:pt x="858964" y="7188"/>
                  </a:lnTo>
                  <a:lnTo>
                    <a:pt x="829906" y="26771"/>
                  </a:lnTo>
                  <a:lnTo>
                    <a:pt x="810323" y="55829"/>
                  </a:lnTo>
                  <a:lnTo>
                    <a:pt x="803148" y="91440"/>
                  </a:lnTo>
                  <a:lnTo>
                    <a:pt x="803935" y="95415"/>
                  </a:lnTo>
                  <a:lnTo>
                    <a:pt x="86868" y="95262"/>
                  </a:lnTo>
                  <a:lnTo>
                    <a:pt x="72402" y="95250"/>
                  </a:lnTo>
                  <a:lnTo>
                    <a:pt x="86868" y="95250"/>
                  </a:lnTo>
                  <a:lnTo>
                    <a:pt x="86880" y="66294"/>
                  </a:lnTo>
                  <a:lnTo>
                    <a:pt x="0" y="109728"/>
                  </a:lnTo>
                  <a:lnTo>
                    <a:pt x="86855" y="153162"/>
                  </a:lnTo>
                  <a:lnTo>
                    <a:pt x="86855" y="124218"/>
                  </a:lnTo>
                  <a:lnTo>
                    <a:pt x="809777" y="124371"/>
                  </a:lnTo>
                  <a:lnTo>
                    <a:pt x="810323" y="127063"/>
                  </a:lnTo>
                  <a:lnTo>
                    <a:pt x="829906" y="156121"/>
                  </a:lnTo>
                  <a:lnTo>
                    <a:pt x="858964" y="175704"/>
                  </a:lnTo>
                  <a:lnTo>
                    <a:pt x="894588" y="182880"/>
                  </a:lnTo>
                  <a:lnTo>
                    <a:pt x="930198" y="175704"/>
                  </a:lnTo>
                  <a:lnTo>
                    <a:pt x="959256" y="156121"/>
                  </a:lnTo>
                  <a:lnTo>
                    <a:pt x="978839" y="127063"/>
                  </a:lnTo>
                  <a:lnTo>
                    <a:pt x="979373" y="124409"/>
                  </a:lnTo>
                  <a:lnTo>
                    <a:pt x="7580757" y="125730"/>
                  </a:lnTo>
                  <a:lnTo>
                    <a:pt x="7580757" y="154686"/>
                  </a:lnTo>
                  <a:lnTo>
                    <a:pt x="7638834" y="125730"/>
                  </a:lnTo>
                  <a:lnTo>
                    <a:pt x="7667625" y="1113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72440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8768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8768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5781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5781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0170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0170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0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630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933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60933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7556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7556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22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7922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75098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975098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94386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4386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98043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98043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12674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12674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2156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2156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2522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2522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985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3985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47166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47166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5082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5082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654546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654546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393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393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759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3759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5222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5222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801867" y="1043939"/>
              <a:ext cx="207263" cy="2087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764273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764273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79932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79932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945629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945629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9822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69822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0187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70187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16508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16508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2748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2748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4211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4211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748027" y="1080515"/>
              <a:ext cx="135636" cy="135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4815840" y="1080515"/>
              <a:ext cx="135635" cy="135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078979" y="1080515"/>
              <a:ext cx="135635" cy="135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693545" y="13388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0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3994150" y="1302258"/>
            <a:ext cx="1026160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3095">
              <a:lnSpc>
                <a:spcPts val="1939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190</a:t>
            </a:r>
            <a:endParaRPr sz="1800" dirty="0">
              <a:latin typeface="Nimbus Sans L"/>
              <a:cs typeface="Nimbus Sans L"/>
            </a:endParaRPr>
          </a:p>
          <a:p>
            <a:pPr marL="12700">
              <a:lnSpc>
                <a:spcPts val="1939"/>
              </a:lnSpc>
            </a:pPr>
            <a:r>
              <a:rPr sz="1800" spc="-5" dirty="0">
                <a:latin typeface="Nimbus Sans L"/>
                <a:cs typeface="Nimbus Sans L"/>
              </a:rPr>
              <a:t>intensity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988809" y="1302258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255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01293" y="3491865"/>
            <a:ext cx="7624445" cy="193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930" marR="30480" indent="-291465">
              <a:lnSpc>
                <a:spcPct val="100000"/>
              </a:lnSpc>
              <a:spcBef>
                <a:spcPts val="100"/>
              </a:spcBef>
              <a:buChar char="•"/>
              <a:tabLst>
                <a:tab pos="328930" algn="l"/>
                <a:tab pos="329565" algn="l"/>
              </a:tabLst>
            </a:pPr>
            <a:r>
              <a:rPr sz="2400" spc="-110" dirty="0">
                <a:latin typeface="DejaVu Sans"/>
                <a:cs typeface="DejaVu Sans"/>
              </a:rPr>
              <a:t>Goal: </a:t>
            </a:r>
            <a:r>
              <a:rPr sz="2400" spc="-135" dirty="0">
                <a:latin typeface="DejaVu Sans"/>
                <a:cs typeface="DejaVu Sans"/>
              </a:rPr>
              <a:t>choose </a:t>
            </a:r>
            <a:r>
              <a:rPr sz="2400" spc="-190" dirty="0">
                <a:latin typeface="DejaVu Sans"/>
                <a:cs typeface="DejaVu Sans"/>
              </a:rPr>
              <a:t>three </a:t>
            </a:r>
            <a:r>
              <a:rPr sz="2400" spc="-225" dirty="0">
                <a:latin typeface="DejaVu Sans"/>
                <a:cs typeface="DejaVu Sans"/>
              </a:rPr>
              <a:t>“centers” </a:t>
            </a:r>
            <a:r>
              <a:rPr sz="2400" spc="-100" dirty="0">
                <a:latin typeface="DejaVu Sans"/>
                <a:cs typeface="DejaVu Sans"/>
              </a:rPr>
              <a:t>as </a:t>
            </a:r>
            <a:r>
              <a:rPr sz="2400" spc="-204" dirty="0">
                <a:latin typeface="DejaVu Sans"/>
                <a:cs typeface="DejaVu Sans"/>
              </a:rPr>
              <a:t>the </a:t>
            </a:r>
            <a:r>
              <a:rPr sz="2400" dirty="0">
                <a:solidFill>
                  <a:srgbClr val="C00000"/>
                </a:solidFill>
                <a:latin typeface="Nimbus Sans L"/>
                <a:cs typeface="Nimbus Sans L"/>
              </a:rPr>
              <a:t>representative </a:t>
            </a:r>
            <a:r>
              <a:rPr sz="240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intensities, </a:t>
            </a:r>
            <a:r>
              <a:rPr sz="2400" dirty="0">
                <a:latin typeface="Nimbus Sans L"/>
                <a:cs typeface="Nimbus Sans L"/>
              </a:rPr>
              <a:t>and </a:t>
            </a:r>
            <a:r>
              <a:rPr sz="2400" spc="-5" dirty="0">
                <a:latin typeface="Nimbus Sans L"/>
                <a:cs typeface="Nimbus Sans L"/>
              </a:rPr>
              <a:t>label </a:t>
            </a:r>
            <a:r>
              <a:rPr sz="2400" dirty="0">
                <a:latin typeface="Nimbus Sans L"/>
                <a:cs typeface="Nimbus Sans L"/>
              </a:rPr>
              <a:t>every </a:t>
            </a:r>
            <a:r>
              <a:rPr sz="2400" spc="-5" dirty="0">
                <a:latin typeface="Nimbus Sans L"/>
                <a:cs typeface="Nimbus Sans L"/>
              </a:rPr>
              <a:t>pixel according </a:t>
            </a:r>
            <a:r>
              <a:rPr sz="2400" dirty="0">
                <a:latin typeface="Nimbus Sans L"/>
                <a:cs typeface="Nimbus Sans L"/>
              </a:rPr>
              <a:t>to </a:t>
            </a:r>
            <a:r>
              <a:rPr sz="2400" spc="-5" dirty="0">
                <a:latin typeface="Nimbus Sans L"/>
                <a:cs typeface="Nimbus Sans L"/>
              </a:rPr>
              <a:t>which </a:t>
            </a:r>
            <a:r>
              <a:rPr sz="2400" dirty="0">
                <a:latin typeface="Nimbus Sans L"/>
                <a:cs typeface="Nimbus Sans L"/>
              </a:rPr>
              <a:t>of  these centers it is </a:t>
            </a:r>
            <a:r>
              <a:rPr sz="2400" spc="-5" dirty="0">
                <a:latin typeface="Nimbus Sans L"/>
                <a:cs typeface="Nimbus Sans L"/>
              </a:rPr>
              <a:t>nearest</a:t>
            </a:r>
            <a:r>
              <a:rPr sz="2400" spc="-4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to.</a:t>
            </a:r>
          </a:p>
          <a:p>
            <a:pPr marL="328930" marR="199390" indent="-291465">
              <a:lnSpc>
                <a:spcPct val="100000"/>
              </a:lnSpc>
              <a:spcBef>
                <a:spcPts val="600"/>
              </a:spcBef>
              <a:buFont typeface="DejaVu Sans"/>
              <a:buChar char="•"/>
              <a:tabLst>
                <a:tab pos="328930" algn="l"/>
                <a:tab pos="329565" algn="l"/>
              </a:tabLst>
            </a:pPr>
            <a:r>
              <a:rPr sz="2400" spc="-5" dirty="0">
                <a:latin typeface="Nimbus Sans L"/>
                <a:cs typeface="Nimbus Sans L"/>
              </a:rPr>
              <a:t>Best cluster </a:t>
            </a:r>
            <a:r>
              <a:rPr sz="2400" dirty="0">
                <a:latin typeface="Nimbus Sans L"/>
                <a:cs typeface="Nimbus Sans L"/>
              </a:rPr>
              <a:t>centers are those that minimize </a:t>
            </a:r>
            <a:r>
              <a:rPr sz="2400" spc="-5" dirty="0">
                <a:latin typeface="Nimbus Sans L"/>
                <a:cs typeface="Nimbus Sans L"/>
              </a:rPr>
              <a:t>SSD  between all points </a:t>
            </a:r>
            <a:r>
              <a:rPr sz="2400" dirty="0">
                <a:latin typeface="Nimbus Sans L"/>
                <a:cs typeface="Nimbus Sans L"/>
              </a:rPr>
              <a:t>and their nearest </a:t>
            </a:r>
            <a:r>
              <a:rPr sz="2400" spc="-5" dirty="0">
                <a:latin typeface="Nimbus Sans L"/>
                <a:cs typeface="Nimbus Sans L"/>
              </a:rPr>
              <a:t>cluster center</a:t>
            </a:r>
            <a:r>
              <a:rPr sz="2400" spc="80" dirty="0">
                <a:latin typeface="Nimbus Sans L"/>
                <a:cs typeface="Nimbus Sans L"/>
              </a:rPr>
              <a:t> </a:t>
            </a:r>
            <a:r>
              <a:rPr sz="2400" i="1" spc="-10" dirty="0">
                <a:latin typeface="URW Bookman L"/>
                <a:cs typeface="URW Bookman L"/>
              </a:rPr>
              <a:t>c</a:t>
            </a:r>
            <a:r>
              <a:rPr sz="1800" i="1" spc="-15" baseline="-20833" dirty="0">
                <a:latin typeface="URW Bookman L"/>
                <a:cs typeface="URW Bookman L"/>
              </a:rPr>
              <a:t>i</a:t>
            </a:r>
            <a:r>
              <a:rPr sz="2400" spc="-10" dirty="0">
                <a:latin typeface="Nimbus Sans L"/>
                <a:cs typeface="Nimbus Sans L"/>
              </a:rPr>
              <a:t>:</a:t>
            </a:r>
            <a:endParaRPr sz="2400" dirty="0">
              <a:latin typeface="Nimbus Sans L"/>
              <a:cs typeface="Nimbus Sans 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5256276" y="1993392"/>
            <a:ext cx="1905000" cy="1234440"/>
            <a:chOff x="5256276" y="1993392"/>
            <a:chExt cx="1905000" cy="1234440"/>
          </a:xfrm>
        </p:grpSpPr>
        <p:sp>
          <p:nvSpPr>
            <p:cNvPr id="86" name="object 86"/>
            <p:cNvSpPr/>
            <p:nvPr/>
          </p:nvSpPr>
          <p:spPr>
            <a:xfrm>
              <a:off x="5265420" y="2002536"/>
              <a:ext cx="1886712" cy="1216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5260848" y="1997964"/>
              <a:ext cx="1896110" cy="1225550"/>
            </a:xfrm>
            <a:custGeom>
              <a:avLst/>
              <a:gdLst/>
              <a:ahLst/>
              <a:cxnLst/>
              <a:rect l="l" t="t" r="r" b="b"/>
              <a:pathLst>
                <a:path w="1896109" h="1225550">
                  <a:moveTo>
                    <a:pt x="0" y="1225296"/>
                  </a:moveTo>
                  <a:lnTo>
                    <a:pt x="1895855" y="1225296"/>
                  </a:lnTo>
                  <a:lnTo>
                    <a:pt x="1895855" y="0"/>
                  </a:lnTo>
                  <a:lnTo>
                    <a:pt x="0" y="0"/>
                  </a:lnTo>
                  <a:lnTo>
                    <a:pt x="0" y="1225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2226564" y="1996439"/>
            <a:ext cx="1903730" cy="1234440"/>
            <a:chOff x="2226564" y="1996439"/>
            <a:chExt cx="1903730" cy="1234440"/>
          </a:xfrm>
        </p:grpSpPr>
        <p:sp>
          <p:nvSpPr>
            <p:cNvPr id="89" name="object 89"/>
            <p:cNvSpPr/>
            <p:nvPr/>
          </p:nvSpPr>
          <p:spPr>
            <a:xfrm>
              <a:off x="2235708" y="2005583"/>
              <a:ext cx="1885188" cy="1216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2231136" y="2001011"/>
              <a:ext cx="1894839" cy="1225550"/>
            </a:xfrm>
            <a:custGeom>
              <a:avLst/>
              <a:gdLst/>
              <a:ahLst/>
              <a:cxnLst/>
              <a:rect l="l" t="t" r="r" b="b"/>
              <a:pathLst>
                <a:path w="1894839" h="1225550">
                  <a:moveTo>
                    <a:pt x="0" y="1225296"/>
                  </a:moveTo>
                  <a:lnTo>
                    <a:pt x="1894332" y="1225296"/>
                  </a:lnTo>
                  <a:lnTo>
                    <a:pt x="1894332" y="0"/>
                  </a:lnTo>
                  <a:lnTo>
                    <a:pt x="0" y="0"/>
                  </a:lnTo>
                  <a:lnTo>
                    <a:pt x="0" y="1225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5669026" y="2426665"/>
            <a:ext cx="2247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FFFF"/>
                </a:solidFill>
                <a:latin typeface="Nimbus Sans L"/>
                <a:cs typeface="Nimbus Sans L"/>
              </a:rPr>
              <a:t>1</a:t>
            </a:r>
            <a:endParaRPr sz="3000" dirty="0">
              <a:latin typeface="Nimbus Sans L"/>
              <a:cs typeface="Nimbus Sans 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292596" y="2402204"/>
            <a:ext cx="224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Nimbus Sans L"/>
                <a:cs typeface="Nimbus Sans L"/>
              </a:rPr>
              <a:t>2</a:t>
            </a:r>
            <a:endParaRPr sz="3000" dirty="0">
              <a:latin typeface="Nimbus Sans L"/>
              <a:cs typeface="Nimbus Sans 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791579" y="2077973"/>
            <a:ext cx="224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Nimbus Sans L"/>
                <a:cs typeface="Nimbus Sans L"/>
              </a:rPr>
              <a:t>3</a:t>
            </a:r>
            <a:endParaRPr sz="3000" dirty="0">
              <a:latin typeface="Nimbus Sans L"/>
              <a:cs typeface="Nimbus Sans 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80153" y="2588132"/>
            <a:ext cx="724535" cy="134620"/>
          </a:xfrm>
          <a:custGeom>
            <a:avLst/>
            <a:gdLst/>
            <a:ahLst/>
            <a:cxnLst/>
            <a:rect l="l" t="t" r="r" b="b"/>
            <a:pathLst>
              <a:path w="724535" h="134619">
                <a:moveTo>
                  <a:pt x="641603" y="81797"/>
                </a:moveTo>
                <a:lnTo>
                  <a:pt x="600963" y="105409"/>
                </a:lnTo>
                <a:lnTo>
                  <a:pt x="594106" y="109474"/>
                </a:lnTo>
                <a:lnTo>
                  <a:pt x="591693" y="118237"/>
                </a:lnTo>
                <a:lnTo>
                  <a:pt x="595757" y="125221"/>
                </a:lnTo>
                <a:lnTo>
                  <a:pt x="599694" y="132079"/>
                </a:lnTo>
                <a:lnTo>
                  <a:pt x="608584" y="134492"/>
                </a:lnTo>
                <a:lnTo>
                  <a:pt x="699101" y="81914"/>
                </a:lnTo>
                <a:lnTo>
                  <a:pt x="641603" y="81797"/>
                </a:lnTo>
                <a:close/>
              </a:path>
              <a:path w="724535" h="134619">
                <a:moveTo>
                  <a:pt x="666498" y="67333"/>
                </a:moveTo>
                <a:lnTo>
                  <a:pt x="641603" y="81797"/>
                </a:lnTo>
                <a:lnTo>
                  <a:pt x="695198" y="81914"/>
                </a:lnTo>
                <a:lnTo>
                  <a:pt x="695206" y="79882"/>
                </a:lnTo>
                <a:lnTo>
                  <a:pt x="687959" y="79882"/>
                </a:lnTo>
                <a:lnTo>
                  <a:pt x="666498" y="67333"/>
                </a:lnTo>
                <a:close/>
              </a:path>
              <a:path w="724535" h="134619">
                <a:moveTo>
                  <a:pt x="608838" y="0"/>
                </a:moveTo>
                <a:lnTo>
                  <a:pt x="600075" y="2412"/>
                </a:lnTo>
                <a:lnTo>
                  <a:pt x="591947" y="16128"/>
                </a:lnTo>
                <a:lnTo>
                  <a:pt x="594233" y="25018"/>
                </a:lnTo>
                <a:lnTo>
                  <a:pt x="641718" y="52841"/>
                </a:lnTo>
                <a:lnTo>
                  <a:pt x="695325" y="52958"/>
                </a:lnTo>
                <a:lnTo>
                  <a:pt x="695198" y="81914"/>
                </a:lnTo>
                <a:lnTo>
                  <a:pt x="699101" y="81914"/>
                </a:lnTo>
                <a:lnTo>
                  <a:pt x="724026" y="67437"/>
                </a:lnTo>
                <a:lnTo>
                  <a:pt x="608838" y="0"/>
                </a:lnTo>
                <a:close/>
              </a:path>
              <a:path w="724535" h="134619">
                <a:moveTo>
                  <a:pt x="0" y="51434"/>
                </a:moveTo>
                <a:lnTo>
                  <a:pt x="0" y="80390"/>
                </a:lnTo>
                <a:lnTo>
                  <a:pt x="641603" y="81797"/>
                </a:lnTo>
                <a:lnTo>
                  <a:pt x="666498" y="67333"/>
                </a:lnTo>
                <a:lnTo>
                  <a:pt x="641718" y="52841"/>
                </a:lnTo>
                <a:lnTo>
                  <a:pt x="0" y="51434"/>
                </a:lnTo>
                <a:close/>
              </a:path>
              <a:path w="724535" h="134619">
                <a:moveTo>
                  <a:pt x="687959" y="54863"/>
                </a:moveTo>
                <a:lnTo>
                  <a:pt x="666498" y="67333"/>
                </a:lnTo>
                <a:lnTo>
                  <a:pt x="687959" y="79882"/>
                </a:lnTo>
                <a:lnTo>
                  <a:pt x="687959" y="54863"/>
                </a:lnTo>
                <a:close/>
              </a:path>
              <a:path w="724535" h="134619">
                <a:moveTo>
                  <a:pt x="695316" y="54863"/>
                </a:moveTo>
                <a:lnTo>
                  <a:pt x="687959" y="54863"/>
                </a:lnTo>
                <a:lnTo>
                  <a:pt x="687959" y="79882"/>
                </a:lnTo>
                <a:lnTo>
                  <a:pt x="695206" y="79882"/>
                </a:lnTo>
                <a:lnTo>
                  <a:pt x="695316" y="54863"/>
                </a:lnTo>
                <a:close/>
              </a:path>
              <a:path w="724535" h="134619">
                <a:moveTo>
                  <a:pt x="641718" y="52841"/>
                </a:moveTo>
                <a:lnTo>
                  <a:pt x="666498" y="67333"/>
                </a:lnTo>
                <a:lnTo>
                  <a:pt x="687959" y="54863"/>
                </a:lnTo>
                <a:lnTo>
                  <a:pt x="695316" y="54863"/>
                </a:lnTo>
                <a:lnTo>
                  <a:pt x="695325" y="52958"/>
                </a:lnTo>
                <a:lnTo>
                  <a:pt x="641718" y="52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95" name="object 95"/>
          <p:cNvGrpSpPr/>
          <p:nvPr/>
        </p:nvGrpSpPr>
        <p:grpSpPr>
          <a:xfrm>
            <a:off x="1711451" y="385572"/>
            <a:ext cx="245745" cy="501650"/>
            <a:chOff x="1711451" y="385572"/>
            <a:chExt cx="245745" cy="501650"/>
          </a:xfrm>
        </p:grpSpPr>
        <p:sp>
          <p:nvSpPr>
            <p:cNvPr id="96" name="object 96"/>
            <p:cNvSpPr/>
            <p:nvPr/>
          </p:nvSpPr>
          <p:spPr>
            <a:xfrm>
              <a:off x="1724405" y="398526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164592" y="0"/>
                  </a:moveTo>
                  <a:lnTo>
                    <a:pt x="54863" y="0"/>
                  </a:lnTo>
                  <a:lnTo>
                    <a:pt x="54863" y="365760"/>
                  </a:lnTo>
                  <a:lnTo>
                    <a:pt x="0" y="365760"/>
                  </a:lnTo>
                  <a:lnTo>
                    <a:pt x="109727" y="475488"/>
                  </a:lnTo>
                  <a:lnTo>
                    <a:pt x="219456" y="365760"/>
                  </a:lnTo>
                  <a:lnTo>
                    <a:pt x="164592" y="36576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1724405" y="398526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0" y="365760"/>
                  </a:moveTo>
                  <a:lnTo>
                    <a:pt x="54863" y="365760"/>
                  </a:lnTo>
                  <a:lnTo>
                    <a:pt x="54863" y="0"/>
                  </a:lnTo>
                  <a:lnTo>
                    <a:pt x="164592" y="0"/>
                  </a:lnTo>
                  <a:lnTo>
                    <a:pt x="164592" y="365760"/>
                  </a:lnTo>
                  <a:lnTo>
                    <a:pt x="219456" y="365760"/>
                  </a:lnTo>
                  <a:lnTo>
                    <a:pt x="109727" y="475488"/>
                  </a:lnTo>
                  <a:lnTo>
                    <a:pt x="0" y="3657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4779264" y="422148"/>
            <a:ext cx="245745" cy="501650"/>
            <a:chOff x="4779264" y="422148"/>
            <a:chExt cx="245745" cy="501650"/>
          </a:xfrm>
        </p:grpSpPr>
        <p:sp>
          <p:nvSpPr>
            <p:cNvPr id="99" name="object 99"/>
            <p:cNvSpPr/>
            <p:nvPr/>
          </p:nvSpPr>
          <p:spPr>
            <a:xfrm>
              <a:off x="4792218" y="435102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164592" y="0"/>
                  </a:moveTo>
                  <a:lnTo>
                    <a:pt x="54864" y="0"/>
                  </a:lnTo>
                  <a:lnTo>
                    <a:pt x="54864" y="365760"/>
                  </a:lnTo>
                  <a:lnTo>
                    <a:pt x="0" y="365760"/>
                  </a:lnTo>
                  <a:lnTo>
                    <a:pt x="109728" y="475488"/>
                  </a:lnTo>
                  <a:lnTo>
                    <a:pt x="219456" y="365760"/>
                  </a:lnTo>
                  <a:lnTo>
                    <a:pt x="164592" y="36576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92218" y="435102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0" y="365760"/>
                  </a:moveTo>
                  <a:lnTo>
                    <a:pt x="54864" y="365760"/>
                  </a:lnTo>
                  <a:lnTo>
                    <a:pt x="54864" y="0"/>
                  </a:lnTo>
                  <a:lnTo>
                    <a:pt x="164592" y="0"/>
                  </a:lnTo>
                  <a:lnTo>
                    <a:pt x="164592" y="365760"/>
                  </a:lnTo>
                  <a:lnTo>
                    <a:pt x="219456" y="365760"/>
                  </a:lnTo>
                  <a:lnTo>
                    <a:pt x="109728" y="475488"/>
                  </a:lnTo>
                  <a:lnTo>
                    <a:pt x="0" y="3657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7042404" y="458723"/>
            <a:ext cx="245745" cy="501650"/>
            <a:chOff x="7042404" y="458723"/>
            <a:chExt cx="245745" cy="501650"/>
          </a:xfrm>
        </p:grpSpPr>
        <p:sp>
          <p:nvSpPr>
            <p:cNvPr id="102" name="object 102"/>
            <p:cNvSpPr/>
            <p:nvPr/>
          </p:nvSpPr>
          <p:spPr>
            <a:xfrm>
              <a:off x="7055358" y="471677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09" h="475615">
                  <a:moveTo>
                    <a:pt x="164592" y="0"/>
                  </a:moveTo>
                  <a:lnTo>
                    <a:pt x="54864" y="0"/>
                  </a:lnTo>
                  <a:lnTo>
                    <a:pt x="54864" y="365760"/>
                  </a:lnTo>
                  <a:lnTo>
                    <a:pt x="0" y="365760"/>
                  </a:lnTo>
                  <a:lnTo>
                    <a:pt x="109727" y="475488"/>
                  </a:lnTo>
                  <a:lnTo>
                    <a:pt x="219456" y="365760"/>
                  </a:lnTo>
                  <a:lnTo>
                    <a:pt x="164592" y="36576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055358" y="471677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09" h="475615">
                  <a:moveTo>
                    <a:pt x="0" y="365760"/>
                  </a:moveTo>
                  <a:lnTo>
                    <a:pt x="54864" y="365760"/>
                  </a:lnTo>
                  <a:lnTo>
                    <a:pt x="54864" y="0"/>
                  </a:lnTo>
                  <a:lnTo>
                    <a:pt x="164592" y="0"/>
                  </a:lnTo>
                  <a:lnTo>
                    <a:pt x="164592" y="365760"/>
                  </a:lnTo>
                  <a:lnTo>
                    <a:pt x="219456" y="365760"/>
                  </a:lnTo>
                  <a:lnTo>
                    <a:pt x="109727" y="475488"/>
                  </a:lnTo>
                  <a:lnTo>
                    <a:pt x="0" y="3657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4" name="object 104"/>
          <p:cNvSpPr/>
          <p:nvPr/>
        </p:nvSpPr>
        <p:spPr>
          <a:xfrm>
            <a:off x="2349254" y="5620511"/>
            <a:ext cx="5101581" cy="694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5" name="object 105"/>
          <p:cNvSpPr txBox="1"/>
          <p:nvPr/>
        </p:nvSpPr>
        <p:spPr>
          <a:xfrm>
            <a:off x="85750" y="6656530"/>
            <a:ext cx="124333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8" name="Ink 107"/>
              <p14:cNvContentPartPr/>
              <p14:nvPr/>
            </p14:nvContentPartPr>
            <p14:xfrm>
              <a:off x="1438200" y="887040"/>
              <a:ext cx="5826240" cy="545004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1000" y="876960"/>
                <a:ext cx="5843160" cy="547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07963"/>
            <a:ext cx="2544763" cy="696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Cluster</a:t>
            </a:r>
            <a:r>
              <a:rPr spc="5" dirty="0">
                <a:latin typeface="Nimbus Sans L"/>
                <a:cs typeface="Nimbus Sans L"/>
              </a:rPr>
              <a:t>i</a:t>
            </a:r>
            <a:r>
              <a:rPr dirty="0">
                <a:latin typeface="Nimbus Sans L"/>
                <a:cs typeface="Nimbus Sans L"/>
              </a:rPr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27582"/>
            <a:ext cx="8242934" cy="1269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80" dirty="0">
                <a:latin typeface="DejaVu Sans"/>
                <a:cs typeface="DejaVu Sans"/>
              </a:rPr>
              <a:t>With </a:t>
            </a:r>
            <a:r>
              <a:rPr sz="2400" spc="-165" dirty="0">
                <a:latin typeface="DejaVu Sans"/>
                <a:cs typeface="DejaVu Sans"/>
              </a:rPr>
              <a:t>this objective, </a:t>
            </a:r>
            <a:r>
              <a:rPr sz="2400" spc="-210" dirty="0">
                <a:latin typeface="DejaVu Sans"/>
                <a:cs typeface="DejaVu Sans"/>
              </a:rPr>
              <a:t>it </a:t>
            </a:r>
            <a:r>
              <a:rPr sz="2400" spc="-95" dirty="0">
                <a:latin typeface="DejaVu Sans"/>
                <a:cs typeface="DejaVu Sans"/>
              </a:rPr>
              <a:t>is </a:t>
            </a:r>
            <a:r>
              <a:rPr sz="2400" spc="-140" dirty="0">
                <a:latin typeface="DejaVu Sans"/>
                <a:cs typeface="DejaVu Sans"/>
              </a:rPr>
              <a:t>a </a:t>
            </a:r>
            <a:r>
              <a:rPr sz="2400" spc="-195" dirty="0">
                <a:latin typeface="DejaVu Sans"/>
                <a:cs typeface="DejaVu Sans"/>
              </a:rPr>
              <a:t>“chicken </a:t>
            </a:r>
            <a:r>
              <a:rPr sz="2400" spc="-175" dirty="0">
                <a:latin typeface="DejaVu Sans"/>
                <a:cs typeface="DejaVu Sans"/>
              </a:rPr>
              <a:t>and </a:t>
            </a:r>
            <a:r>
              <a:rPr sz="2400" spc="-245" dirty="0">
                <a:latin typeface="DejaVu Sans"/>
                <a:cs typeface="DejaVu Sans"/>
              </a:rPr>
              <a:t>egg”</a:t>
            </a:r>
            <a:r>
              <a:rPr sz="2400" spc="-50" dirty="0">
                <a:latin typeface="DejaVu Sans"/>
                <a:cs typeface="DejaVu Sans"/>
              </a:rPr>
              <a:t> </a:t>
            </a:r>
            <a:r>
              <a:rPr sz="2400" spc="-190" dirty="0">
                <a:latin typeface="DejaVu Sans"/>
                <a:cs typeface="DejaVu Sans"/>
              </a:rPr>
              <a:t>problem:</a:t>
            </a:r>
            <a:endParaRPr sz="2400" dirty="0">
              <a:latin typeface="DejaVu Sans"/>
              <a:cs typeface="DejaVu Sans"/>
            </a:endParaRPr>
          </a:p>
          <a:p>
            <a:pPr marL="756285" marR="5080" indent="-287020">
              <a:lnSpc>
                <a:spcPct val="100000"/>
              </a:lnSpc>
              <a:spcBef>
                <a:spcPts val="575"/>
              </a:spcBef>
            </a:pPr>
            <a:r>
              <a:rPr sz="2400" spc="130" dirty="0">
                <a:latin typeface="DejaVu Sans"/>
                <a:cs typeface="DejaVu Sans"/>
              </a:rPr>
              <a:t>– </a:t>
            </a:r>
            <a:r>
              <a:rPr sz="2400" dirty="0">
                <a:latin typeface="Nimbus Sans L"/>
                <a:cs typeface="Nimbus Sans L"/>
              </a:rPr>
              <a:t>If we knew the </a:t>
            </a:r>
            <a:r>
              <a:rPr sz="2400" b="1" dirty="0">
                <a:latin typeface="Nimbus Sans L"/>
                <a:cs typeface="Nimbus Sans L"/>
              </a:rPr>
              <a:t>cluster </a:t>
            </a:r>
            <a:r>
              <a:rPr sz="2400" b="1" spc="-5" dirty="0">
                <a:latin typeface="Nimbus Sans L"/>
                <a:cs typeface="Nimbus Sans L"/>
              </a:rPr>
              <a:t>centers</a:t>
            </a:r>
            <a:r>
              <a:rPr sz="2400" spc="-5" dirty="0">
                <a:latin typeface="Nimbus Sans L"/>
                <a:cs typeface="Nimbus Sans L"/>
              </a:rPr>
              <a:t>, </a:t>
            </a:r>
            <a:r>
              <a:rPr sz="2400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could allocate  points </a:t>
            </a:r>
            <a:r>
              <a:rPr sz="2400" dirty="0">
                <a:latin typeface="Nimbus Sans L"/>
                <a:cs typeface="Nimbus Sans L"/>
              </a:rPr>
              <a:t>to groups by </a:t>
            </a:r>
            <a:r>
              <a:rPr sz="2400" spc="-5" dirty="0">
                <a:latin typeface="Nimbus Sans L"/>
                <a:cs typeface="Nimbus Sans L"/>
              </a:rPr>
              <a:t>assigning </a:t>
            </a:r>
            <a:r>
              <a:rPr sz="2400" dirty="0">
                <a:latin typeface="Nimbus Sans L"/>
                <a:cs typeface="Nimbus Sans L"/>
              </a:rPr>
              <a:t>each to its closest</a:t>
            </a:r>
            <a:r>
              <a:rPr sz="2400" spc="-2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center.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444" y="3934714"/>
            <a:ext cx="7663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latin typeface="DejaVu Sans"/>
                <a:cs typeface="DejaVu Sans"/>
              </a:rPr>
              <a:t>– </a:t>
            </a:r>
            <a:r>
              <a:rPr sz="2400" dirty="0">
                <a:latin typeface="Nimbus Sans L"/>
                <a:cs typeface="Nimbus Sans L"/>
              </a:rPr>
              <a:t>If we knew the </a:t>
            </a:r>
            <a:r>
              <a:rPr sz="2400" b="1" dirty="0">
                <a:latin typeface="Nimbus Sans L"/>
                <a:cs typeface="Nimbus Sans L"/>
              </a:rPr>
              <a:t>group </a:t>
            </a:r>
            <a:r>
              <a:rPr sz="2400" b="1" spc="-5" dirty="0">
                <a:latin typeface="Nimbus Sans L"/>
                <a:cs typeface="Nimbus Sans L"/>
              </a:rPr>
              <a:t>memberships</a:t>
            </a:r>
            <a:r>
              <a:rPr sz="2400" spc="-5" dirty="0">
                <a:latin typeface="Nimbus Sans L"/>
                <a:cs typeface="Nimbus Sans L"/>
              </a:rPr>
              <a:t>, </a:t>
            </a:r>
            <a:r>
              <a:rPr sz="2400" dirty="0">
                <a:latin typeface="Nimbus Sans L"/>
                <a:cs typeface="Nimbus Sans L"/>
              </a:rPr>
              <a:t>we could get</a:t>
            </a:r>
            <a:r>
              <a:rPr sz="2400" spc="-4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the  centers by computing the mean per</a:t>
            </a:r>
            <a:r>
              <a:rPr sz="2400" spc="-3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group.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48105" y="3019044"/>
            <a:ext cx="7667625" cy="646430"/>
            <a:chOff x="848105" y="3019044"/>
            <a:chExt cx="7667625" cy="646430"/>
          </a:xfrm>
        </p:grpSpPr>
        <p:sp>
          <p:nvSpPr>
            <p:cNvPr id="6" name="object 6"/>
            <p:cNvSpPr/>
            <p:nvPr/>
          </p:nvSpPr>
          <p:spPr>
            <a:xfrm>
              <a:off x="848106" y="3249929"/>
              <a:ext cx="7667625" cy="182880"/>
            </a:xfrm>
            <a:custGeom>
              <a:avLst/>
              <a:gdLst/>
              <a:ahLst/>
              <a:cxnLst/>
              <a:rect l="l" t="t" r="r" b="b"/>
              <a:pathLst>
                <a:path w="7667625" h="182879">
                  <a:moveTo>
                    <a:pt x="7667625" y="111252"/>
                  </a:moveTo>
                  <a:lnTo>
                    <a:pt x="7580757" y="67818"/>
                  </a:lnTo>
                  <a:lnTo>
                    <a:pt x="7580757" y="96774"/>
                  </a:lnTo>
                  <a:lnTo>
                    <a:pt x="985215" y="95453"/>
                  </a:lnTo>
                  <a:lnTo>
                    <a:pt x="978839" y="55829"/>
                  </a:lnTo>
                  <a:lnTo>
                    <a:pt x="930198" y="7188"/>
                  </a:lnTo>
                  <a:lnTo>
                    <a:pt x="894588" y="0"/>
                  </a:lnTo>
                  <a:lnTo>
                    <a:pt x="858964" y="7188"/>
                  </a:lnTo>
                  <a:lnTo>
                    <a:pt x="829906" y="26771"/>
                  </a:lnTo>
                  <a:lnTo>
                    <a:pt x="810323" y="55829"/>
                  </a:lnTo>
                  <a:lnTo>
                    <a:pt x="803148" y="91440"/>
                  </a:lnTo>
                  <a:lnTo>
                    <a:pt x="803935" y="95415"/>
                  </a:lnTo>
                  <a:lnTo>
                    <a:pt x="86868" y="95262"/>
                  </a:lnTo>
                  <a:lnTo>
                    <a:pt x="72402" y="95250"/>
                  </a:lnTo>
                  <a:lnTo>
                    <a:pt x="86868" y="95250"/>
                  </a:lnTo>
                  <a:lnTo>
                    <a:pt x="86880" y="66294"/>
                  </a:lnTo>
                  <a:lnTo>
                    <a:pt x="0" y="109728"/>
                  </a:lnTo>
                  <a:lnTo>
                    <a:pt x="86855" y="153162"/>
                  </a:lnTo>
                  <a:lnTo>
                    <a:pt x="86855" y="124218"/>
                  </a:lnTo>
                  <a:lnTo>
                    <a:pt x="809777" y="124371"/>
                  </a:lnTo>
                  <a:lnTo>
                    <a:pt x="810323" y="127063"/>
                  </a:lnTo>
                  <a:lnTo>
                    <a:pt x="829906" y="156121"/>
                  </a:lnTo>
                  <a:lnTo>
                    <a:pt x="858964" y="175704"/>
                  </a:lnTo>
                  <a:lnTo>
                    <a:pt x="894588" y="182880"/>
                  </a:lnTo>
                  <a:lnTo>
                    <a:pt x="930198" y="175704"/>
                  </a:lnTo>
                  <a:lnTo>
                    <a:pt x="959256" y="156121"/>
                  </a:lnTo>
                  <a:lnTo>
                    <a:pt x="978839" y="127063"/>
                  </a:lnTo>
                  <a:lnTo>
                    <a:pt x="979373" y="124409"/>
                  </a:lnTo>
                  <a:lnTo>
                    <a:pt x="7580757" y="125730"/>
                  </a:lnTo>
                  <a:lnTo>
                    <a:pt x="7580757" y="154686"/>
                  </a:lnTo>
                  <a:lnTo>
                    <a:pt x="7638669" y="125730"/>
                  </a:lnTo>
                  <a:lnTo>
                    <a:pt x="7667625" y="111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54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803653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803653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6473" y="3249930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90678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40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8" y="182880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6" y="91440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506473" y="3249930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0" y="91440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8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6" y="91440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8" y="182880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43861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943861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070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070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7286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907286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05358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5358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085844" y="3019044"/>
              <a:ext cx="3785615" cy="646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4405" y="3246882"/>
              <a:ext cx="219710" cy="216535"/>
            </a:xfrm>
            <a:custGeom>
              <a:avLst/>
              <a:gdLst/>
              <a:ahLst/>
              <a:cxnLst/>
              <a:rect l="l" t="t" r="r" b="b"/>
              <a:pathLst>
                <a:path w="219710" h="216535">
                  <a:moveTo>
                    <a:pt x="109727" y="0"/>
                  </a:moveTo>
                  <a:lnTo>
                    <a:pt x="67026" y="8495"/>
                  </a:lnTo>
                  <a:lnTo>
                    <a:pt x="32146" y="31670"/>
                  </a:lnTo>
                  <a:lnTo>
                    <a:pt x="8626" y="66061"/>
                  </a:lnTo>
                  <a:lnTo>
                    <a:pt x="0" y="108203"/>
                  </a:lnTo>
                  <a:lnTo>
                    <a:pt x="8626" y="150346"/>
                  </a:lnTo>
                  <a:lnTo>
                    <a:pt x="32146" y="184737"/>
                  </a:lnTo>
                  <a:lnTo>
                    <a:pt x="67026" y="207912"/>
                  </a:lnTo>
                  <a:lnTo>
                    <a:pt x="109727" y="216407"/>
                  </a:lnTo>
                  <a:lnTo>
                    <a:pt x="152429" y="207912"/>
                  </a:lnTo>
                  <a:lnTo>
                    <a:pt x="187309" y="184737"/>
                  </a:lnTo>
                  <a:lnTo>
                    <a:pt x="210829" y="150346"/>
                  </a:lnTo>
                  <a:lnTo>
                    <a:pt x="219456" y="108203"/>
                  </a:lnTo>
                  <a:lnTo>
                    <a:pt x="210829" y="66061"/>
                  </a:lnTo>
                  <a:lnTo>
                    <a:pt x="187309" y="31670"/>
                  </a:lnTo>
                  <a:lnTo>
                    <a:pt x="152429" y="8495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4405" y="3246882"/>
              <a:ext cx="219710" cy="216535"/>
            </a:xfrm>
            <a:custGeom>
              <a:avLst/>
              <a:gdLst/>
              <a:ahLst/>
              <a:cxnLst/>
              <a:rect l="l" t="t" r="r" b="b"/>
              <a:pathLst>
                <a:path w="219710" h="216535">
                  <a:moveTo>
                    <a:pt x="0" y="108203"/>
                  </a:moveTo>
                  <a:lnTo>
                    <a:pt x="8626" y="66061"/>
                  </a:lnTo>
                  <a:lnTo>
                    <a:pt x="32146" y="31670"/>
                  </a:lnTo>
                  <a:lnTo>
                    <a:pt x="67026" y="8495"/>
                  </a:lnTo>
                  <a:lnTo>
                    <a:pt x="109727" y="0"/>
                  </a:lnTo>
                  <a:lnTo>
                    <a:pt x="152429" y="8495"/>
                  </a:lnTo>
                  <a:lnTo>
                    <a:pt x="187309" y="31670"/>
                  </a:lnTo>
                  <a:lnTo>
                    <a:pt x="210829" y="66061"/>
                  </a:lnTo>
                  <a:lnTo>
                    <a:pt x="219456" y="108203"/>
                  </a:lnTo>
                  <a:lnTo>
                    <a:pt x="210829" y="150346"/>
                  </a:lnTo>
                  <a:lnTo>
                    <a:pt x="187309" y="184737"/>
                  </a:lnTo>
                  <a:lnTo>
                    <a:pt x="152429" y="207912"/>
                  </a:lnTo>
                  <a:lnTo>
                    <a:pt x="109727" y="216407"/>
                  </a:lnTo>
                  <a:lnTo>
                    <a:pt x="67026" y="207912"/>
                  </a:lnTo>
                  <a:lnTo>
                    <a:pt x="32146" y="184737"/>
                  </a:lnTo>
                  <a:lnTo>
                    <a:pt x="8626" y="150346"/>
                  </a:lnTo>
                  <a:lnTo>
                    <a:pt x="0" y="108203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0713" y="3031998"/>
              <a:ext cx="1533525" cy="584200"/>
            </a:xfrm>
            <a:custGeom>
              <a:avLst/>
              <a:gdLst/>
              <a:ahLst/>
              <a:cxnLst/>
              <a:rect l="l" t="t" r="r" b="b"/>
              <a:pathLst>
                <a:path w="1533525" h="584200">
                  <a:moveTo>
                    <a:pt x="0" y="291846"/>
                  </a:moveTo>
                  <a:lnTo>
                    <a:pt x="11100" y="242082"/>
                  </a:lnTo>
                  <a:lnTo>
                    <a:pt x="43174" y="195046"/>
                  </a:lnTo>
                  <a:lnTo>
                    <a:pt x="94382" y="151439"/>
                  </a:lnTo>
                  <a:lnTo>
                    <a:pt x="162884" y="111962"/>
                  </a:lnTo>
                  <a:lnTo>
                    <a:pt x="203046" y="93991"/>
                  </a:lnTo>
                  <a:lnTo>
                    <a:pt x="246841" y="77316"/>
                  </a:lnTo>
                  <a:lnTo>
                    <a:pt x="294040" y="62024"/>
                  </a:lnTo>
                  <a:lnTo>
                    <a:pt x="344413" y="48203"/>
                  </a:lnTo>
                  <a:lnTo>
                    <a:pt x="397730" y="35940"/>
                  </a:lnTo>
                  <a:lnTo>
                    <a:pt x="453760" y="25324"/>
                  </a:lnTo>
                  <a:lnTo>
                    <a:pt x="512275" y="16441"/>
                  </a:lnTo>
                  <a:lnTo>
                    <a:pt x="573043" y="9379"/>
                  </a:lnTo>
                  <a:lnTo>
                    <a:pt x="635835" y="4227"/>
                  </a:lnTo>
                  <a:lnTo>
                    <a:pt x="700421" y="1071"/>
                  </a:lnTo>
                  <a:lnTo>
                    <a:pt x="766572" y="0"/>
                  </a:lnTo>
                  <a:lnTo>
                    <a:pt x="832722" y="1071"/>
                  </a:lnTo>
                  <a:lnTo>
                    <a:pt x="897308" y="4227"/>
                  </a:lnTo>
                  <a:lnTo>
                    <a:pt x="960100" y="9379"/>
                  </a:lnTo>
                  <a:lnTo>
                    <a:pt x="1020868" y="16441"/>
                  </a:lnTo>
                  <a:lnTo>
                    <a:pt x="1079383" y="25324"/>
                  </a:lnTo>
                  <a:lnTo>
                    <a:pt x="1135413" y="35940"/>
                  </a:lnTo>
                  <a:lnTo>
                    <a:pt x="1188730" y="48203"/>
                  </a:lnTo>
                  <a:lnTo>
                    <a:pt x="1239103" y="62024"/>
                  </a:lnTo>
                  <a:lnTo>
                    <a:pt x="1286302" y="77316"/>
                  </a:lnTo>
                  <a:lnTo>
                    <a:pt x="1330097" y="93991"/>
                  </a:lnTo>
                  <a:lnTo>
                    <a:pt x="1370259" y="111962"/>
                  </a:lnTo>
                  <a:lnTo>
                    <a:pt x="1406557" y="131140"/>
                  </a:lnTo>
                  <a:lnTo>
                    <a:pt x="1466642" y="172770"/>
                  </a:lnTo>
                  <a:lnTo>
                    <a:pt x="1508513" y="218179"/>
                  </a:lnTo>
                  <a:lnTo>
                    <a:pt x="1530330" y="266667"/>
                  </a:lnTo>
                  <a:lnTo>
                    <a:pt x="1533144" y="291846"/>
                  </a:lnTo>
                  <a:lnTo>
                    <a:pt x="1530330" y="317024"/>
                  </a:lnTo>
                  <a:lnTo>
                    <a:pt x="1508513" y="365512"/>
                  </a:lnTo>
                  <a:lnTo>
                    <a:pt x="1466642" y="410921"/>
                  </a:lnTo>
                  <a:lnTo>
                    <a:pt x="1406557" y="452551"/>
                  </a:lnTo>
                  <a:lnTo>
                    <a:pt x="1370259" y="471729"/>
                  </a:lnTo>
                  <a:lnTo>
                    <a:pt x="1330097" y="489700"/>
                  </a:lnTo>
                  <a:lnTo>
                    <a:pt x="1286302" y="506375"/>
                  </a:lnTo>
                  <a:lnTo>
                    <a:pt x="1239103" y="521667"/>
                  </a:lnTo>
                  <a:lnTo>
                    <a:pt x="1188730" y="535488"/>
                  </a:lnTo>
                  <a:lnTo>
                    <a:pt x="1135413" y="547751"/>
                  </a:lnTo>
                  <a:lnTo>
                    <a:pt x="1079383" y="558367"/>
                  </a:lnTo>
                  <a:lnTo>
                    <a:pt x="1020868" y="567250"/>
                  </a:lnTo>
                  <a:lnTo>
                    <a:pt x="960100" y="574312"/>
                  </a:lnTo>
                  <a:lnTo>
                    <a:pt x="897308" y="579464"/>
                  </a:lnTo>
                  <a:lnTo>
                    <a:pt x="832722" y="582620"/>
                  </a:lnTo>
                  <a:lnTo>
                    <a:pt x="766572" y="583691"/>
                  </a:lnTo>
                  <a:lnTo>
                    <a:pt x="700421" y="582620"/>
                  </a:lnTo>
                  <a:lnTo>
                    <a:pt x="635835" y="579464"/>
                  </a:lnTo>
                  <a:lnTo>
                    <a:pt x="573043" y="574312"/>
                  </a:lnTo>
                  <a:lnTo>
                    <a:pt x="512275" y="567250"/>
                  </a:lnTo>
                  <a:lnTo>
                    <a:pt x="453760" y="558367"/>
                  </a:lnTo>
                  <a:lnTo>
                    <a:pt x="397730" y="547751"/>
                  </a:lnTo>
                  <a:lnTo>
                    <a:pt x="344413" y="535488"/>
                  </a:lnTo>
                  <a:lnTo>
                    <a:pt x="294040" y="521667"/>
                  </a:lnTo>
                  <a:lnTo>
                    <a:pt x="246841" y="506375"/>
                  </a:lnTo>
                  <a:lnTo>
                    <a:pt x="203046" y="489700"/>
                  </a:lnTo>
                  <a:lnTo>
                    <a:pt x="162884" y="471729"/>
                  </a:lnTo>
                  <a:lnTo>
                    <a:pt x="126586" y="452551"/>
                  </a:lnTo>
                  <a:lnTo>
                    <a:pt x="66501" y="410921"/>
                  </a:lnTo>
                  <a:lnTo>
                    <a:pt x="24630" y="365512"/>
                  </a:lnTo>
                  <a:lnTo>
                    <a:pt x="2813" y="317024"/>
                  </a:lnTo>
                  <a:lnTo>
                    <a:pt x="0" y="291846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48105" y="5099303"/>
            <a:ext cx="7667625" cy="646430"/>
            <a:chOff x="848105" y="5099303"/>
            <a:chExt cx="7667625" cy="646430"/>
          </a:xfrm>
        </p:grpSpPr>
        <p:sp>
          <p:nvSpPr>
            <p:cNvPr id="25" name="object 25"/>
            <p:cNvSpPr/>
            <p:nvPr/>
          </p:nvSpPr>
          <p:spPr>
            <a:xfrm>
              <a:off x="848106" y="5331713"/>
              <a:ext cx="7667625" cy="182880"/>
            </a:xfrm>
            <a:custGeom>
              <a:avLst/>
              <a:gdLst/>
              <a:ahLst/>
              <a:cxnLst/>
              <a:rect l="l" t="t" r="r" b="b"/>
              <a:pathLst>
                <a:path w="7667625" h="182879">
                  <a:moveTo>
                    <a:pt x="7667625" y="111252"/>
                  </a:moveTo>
                  <a:lnTo>
                    <a:pt x="7580757" y="67818"/>
                  </a:lnTo>
                  <a:lnTo>
                    <a:pt x="7580757" y="96774"/>
                  </a:lnTo>
                  <a:lnTo>
                    <a:pt x="985215" y="95453"/>
                  </a:lnTo>
                  <a:lnTo>
                    <a:pt x="978839" y="55829"/>
                  </a:lnTo>
                  <a:lnTo>
                    <a:pt x="930198" y="7188"/>
                  </a:lnTo>
                  <a:lnTo>
                    <a:pt x="894588" y="0"/>
                  </a:lnTo>
                  <a:lnTo>
                    <a:pt x="858964" y="7188"/>
                  </a:lnTo>
                  <a:lnTo>
                    <a:pt x="829906" y="26771"/>
                  </a:lnTo>
                  <a:lnTo>
                    <a:pt x="810323" y="55829"/>
                  </a:lnTo>
                  <a:lnTo>
                    <a:pt x="803148" y="91440"/>
                  </a:lnTo>
                  <a:lnTo>
                    <a:pt x="803935" y="95415"/>
                  </a:lnTo>
                  <a:lnTo>
                    <a:pt x="86868" y="95262"/>
                  </a:lnTo>
                  <a:lnTo>
                    <a:pt x="72402" y="95250"/>
                  </a:lnTo>
                  <a:lnTo>
                    <a:pt x="86868" y="95250"/>
                  </a:lnTo>
                  <a:lnTo>
                    <a:pt x="86880" y="66294"/>
                  </a:lnTo>
                  <a:lnTo>
                    <a:pt x="0" y="109728"/>
                  </a:lnTo>
                  <a:lnTo>
                    <a:pt x="86855" y="153162"/>
                  </a:lnTo>
                  <a:lnTo>
                    <a:pt x="86855" y="124218"/>
                  </a:lnTo>
                  <a:lnTo>
                    <a:pt x="809777" y="124371"/>
                  </a:lnTo>
                  <a:lnTo>
                    <a:pt x="810323" y="127063"/>
                  </a:lnTo>
                  <a:lnTo>
                    <a:pt x="829906" y="156121"/>
                  </a:lnTo>
                  <a:lnTo>
                    <a:pt x="858964" y="175704"/>
                  </a:lnTo>
                  <a:lnTo>
                    <a:pt x="894588" y="182880"/>
                  </a:lnTo>
                  <a:lnTo>
                    <a:pt x="930198" y="175704"/>
                  </a:lnTo>
                  <a:lnTo>
                    <a:pt x="959256" y="156121"/>
                  </a:lnTo>
                  <a:lnTo>
                    <a:pt x="978839" y="127063"/>
                  </a:lnTo>
                  <a:lnTo>
                    <a:pt x="979373" y="124409"/>
                  </a:lnTo>
                  <a:lnTo>
                    <a:pt x="7580757" y="125730"/>
                  </a:lnTo>
                  <a:lnTo>
                    <a:pt x="7580757" y="154686"/>
                  </a:lnTo>
                  <a:lnTo>
                    <a:pt x="7638669" y="125730"/>
                  </a:lnTo>
                  <a:lnTo>
                    <a:pt x="7667625" y="111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51254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803653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803653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506473" y="533171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90678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40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8" y="182880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6" y="91440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6473" y="533171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0" y="91440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8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6" y="91440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8" y="182880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943861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43861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87070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070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7286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907286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05358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58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085844" y="5099303"/>
              <a:ext cx="3785615" cy="646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140713" y="5112257"/>
              <a:ext cx="1533525" cy="585470"/>
            </a:xfrm>
            <a:custGeom>
              <a:avLst/>
              <a:gdLst/>
              <a:ahLst/>
              <a:cxnLst/>
              <a:rect l="l" t="t" r="r" b="b"/>
              <a:pathLst>
                <a:path w="1533525" h="585470">
                  <a:moveTo>
                    <a:pt x="0" y="292608"/>
                  </a:moveTo>
                  <a:lnTo>
                    <a:pt x="11100" y="242724"/>
                  </a:lnTo>
                  <a:lnTo>
                    <a:pt x="43174" y="195571"/>
                  </a:lnTo>
                  <a:lnTo>
                    <a:pt x="94382" y="151852"/>
                  </a:lnTo>
                  <a:lnTo>
                    <a:pt x="162884" y="112271"/>
                  </a:lnTo>
                  <a:lnTo>
                    <a:pt x="203046" y="94252"/>
                  </a:lnTo>
                  <a:lnTo>
                    <a:pt x="246841" y="77532"/>
                  </a:lnTo>
                  <a:lnTo>
                    <a:pt x="294040" y="62198"/>
                  </a:lnTo>
                  <a:lnTo>
                    <a:pt x="344413" y="48339"/>
                  </a:lnTo>
                  <a:lnTo>
                    <a:pt x="397730" y="36042"/>
                  </a:lnTo>
                  <a:lnTo>
                    <a:pt x="453760" y="25396"/>
                  </a:lnTo>
                  <a:lnTo>
                    <a:pt x="512275" y="16488"/>
                  </a:lnTo>
                  <a:lnTo>
                    <a:pt x="573043" y="9406"/>
                  </a:lnTo>
                  <a:lnTo>
                    <a:pt x="635835" y="4239"/>
                  </a:lnTo>
                  <a:lnTo>
                    <a:pt x="700421" y="1074"/>
                  </a:lnTo>
                  <a:lnTo>
                    <a:pt x="766572" y="0"/>
                  </a:lnTo>
                  <a:lnTo>
                    <a:pt x="832722" y="1074"/>
                  </a:lnTo>
                  <a:lnTo>
                    <a:pt x="897308" y="4239"/>
                  </a:lnTo>
                  <a:lnTo>
                    <a:pt x="960100" y="9406"/>
                  </a:lnTo>
                  <a:lnTo>
                    <a:pt x="1020868" y="16488"/>
                  </a:lnTo>
                  <a:lnTo>
                    <a:pt x="1079383" y="25396"/>
                  </a:lnTo>
                  <a:lnTo>
                    <a:pt x="1135413" y="36042"/>
                  </a:lnTo>
                  <a:lnTo>
                    <a:pt x="1188730" y="48339"/>
                  </a:lnTo>
                  <a:lnTo>
                    <a:pt x="1239103" y="62198"/>
                  </a:lnTo>
                  <a:lnTo>
                    <a:pt x="1286302" y="77532"/>
                  </a:lnTo>
                  <a:lnTo>
                    <a:pt x="1330097" y="94252"/>
                  </a:lnTo>
                  <a:lnTo>
                    <a:pt x="1370259" y="112271"/>
                  </a:lnTo>
                  <a:lnTo>
                    <a:pt x="1406557" y="131500"/>
                  </a:lnTo>
                  <a:lnTo>
                    <a:pt x="1466642" y="173238"/>
                  </a:lnTo>
                  <a:lnTo>
                    <a:pt x="1508513" y="218762"/>
                  </a:lnTo>
                  <a:lnTo>
                    <a:pt x="1530330" y="267369"/>
                  </a:lnTo>
                  <a:lnTo>
                    <a:pt x="1533144" y="292608"/>
                  </a:lnTo>
                  <a:lnTo>
                    <a:pt x="1530330" y="317846"/>
                  </a:lnTo>
                  <a:lnTo>
                    <a:pt x="1508513" y="366453"/>
                  </a:lnTo>
                  <a:lnTo>
                    <a:pt x="1466642" y="411977"/>
                  </a:lnTo>
                  <a:lnTo>
                    <a:pt x="1406557" y="453715"/>
                  </a:lnTo>
                  <a:lnTo>
                    <a:pt x="1370259" y="472944"/>
                  </a:lnTo>
                  <a:lnTo>
                    <a:pt x="1330097" y="490963"/>
                  </a:lnTo>
                  <a:lnTo>
                    <a:pt x="1286302" y="507683"/>
                  </a:lnTo>
                  <a:lnTo>
                    <a:pt x="1239103" y="523017"/>
                  </a:lnTo>
                  <a:lnTo>
                    <a:pt x="1188730" y="536876"/>
                  </a:lnTo>
                  <a:lnTo>
                    <a:pt x="1135413" y="549173"/>
                  </a:lnTo>
                  <a:lnTo>
                    <a:pt x="1079383" y="559819"/>
                  </a:lnTo>
                  <a:lnTo>
                    <a:pt x="1020868" y="568727"/>
                  </a:lnTo>
                  <a:lnTo>
                    <a:pt x="960100" y="575809"/>
                  </a:lnTo>
                  <a:lnTo>
                    <a:pt x="897308" y="580976"/>
                  </a:lnTo>
                  <a:lnTo>
                    <a:pt x="832722" y="584141"/>
                  </a:lnTo>
                  <a:lnTo>
                    <a:pt x="766572" y="585216"/>
                  </a:lnTo>
                  <a:lnTo>
                    <a:pt x="700421" y="584141"/>
                  </a:lnTo>
                  <a:lnTo>
                    <a:pt x="635835" y="580976"/>
                  </a:lnTo>
                  <a:lnTo>
                    <a:pt x="573043" y="575809"/>
                  </a:lnTo>
                  <a:lnTo>
                    <a:pt x="512275" y="568727"/>
                  </a:lnTo>
                  <a:lnTo>
                    <a:pt x="453760" y="559819"/>
                  </a:lnTo>
                  <a:lnTo>
                    <a:pt x="397730" y="549173"/>
                  </a:lnTo>
                  <a:lnTo>
                    <a:pt x="344413" y="536876"/>
                  </a:lnTo>
                  <a:lnTo>
                    <a:pt x="294040" y="523017"/>
                  </a:lnTo>
                  <a:lnTo>
                    <a:pt x="246841" y="507683"/>
                  </a:lnTo>
                  <a:lnTo>
                    <a:pt x="203046" y="490963"/>
                  </a:lnTo>
                  <a:lnTo>
                    <a:pt x="162884" y="472944"/>
                  </a:lnTo>
                  <a:lnTo>
                    <a:pt x="126586" y="453715"/>
                  </a:lnTo>
                  <a:lnTo>
                    <a:pt x="66501" y="411977"/>
                  </a:lnTo>
                  <a:lnTo>
                    <a:pt x="24630" y="366453"/>
                  </a:lnTo>
                  <a:lnTo>
                    <a:pt x="2813" y="317846"/>
                  </a:lnTo>
                  <a:lnTo>
                    <a:pt x="0" y="292608"/>
                  </a:lnTo>
                  <a:close/>
                </a:path>
              </a:pathLst>
            </a:custGeom>
            <a:ln w="25907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711452" y="5315711"/>
              <a:ext cx="245364" cy="2423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5750" y="6656530"/>
            <a:ext cx="124333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5" name="Ink 44"/>
              <p14:cNvContentPartPr/>
              <p14:nvPr/>
            </p14:nvContentPartPr>
            <p14:xfrm>
              <a:off x="5022000" y="2585880"/>
              <a:ext cx="685800" cy="64224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5880" y="2577960"/>
                <a:ext cx="699840" cy="65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660" y="381000"/>
            <a:ext cx="8543943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005" y="329537"/>
            <a:ext cx="8567172" cy="6009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734800" y="4294080"/>
              <a:ext cx="668520" cy="914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6520" y="4284720"/>
                <a:ext cx="685800" cy="93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347" y="274320"/>
            <a:ext cx="8654872" cy="6181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061880" y="2560320"/>
              <a:ext cx="3899160" cy="2091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8640" y="2554200"/>
                <a:ext cx="3908520" cy="210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186" y="343661"/>
            <a:ext cx="8459724" cy="5933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775" y="600075"/>
            <a:ext cx="8124825" cy="570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55713" y="200025"/>
            <a:ext cx="7888287" cy="6969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Another way of writing</a:t>
            </a:r>
            <a:r>
              <a:rPr spc="-7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objective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7469" y="1268252"/>
            <a:ext cx="21075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latin typeface="Nimbus Sans L"/>
                <a:cs typeface="Nimbus Sans L"/>
              </a:rPr>
              <a:t>K-means:</a:t>
            </a:r>
            <a:endParaRPr sz="2800" b="1" dirty="0">
              <a:latin typeface="Nimbus Sans L"/>
              <a:cs typeface="Nimbus Sans 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979" y="3487889"/>
            <a:ext cx="70250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latin typeface="Nimbus Sans L"/>
                <a:cs typeface="Nimbus Sans L"/>
              </a:rPr>
              <a:t>K-medoids </a:t>
            </a:r>
            <a:r>
              <a:rPr sz="3200" dirty="0">
                <a:latin typeface="Nimbus Sans L"/>
                <a:cs typeface="Nimbus Sans L"/>
              </a:rPr>
              <a:t>(more </a:t>
            </a:r>
            <a:r>
              <a:rPr sz="3200" spc="-5" dirty="0">
                <a:latin typeface="Nimbus Sans L"/>
                <a:cs typeface="Nimbus Sans L"/>
              </a:rPr>
              <a:t>general</a:t>
            </a:r>
            <a:r>
              <a:rPr sz="3200" spc="-85" dirty="0">
                <a:latin typeface="Nimbus Sans L"/>
                <a:cs typeface="Nimbus Sans L"/>
              </a:rPr>
              <a:t> </a:t>
            </a:r>
            <a:r>
              <a:rPr sz="3200" dirty="0">
                <a:latin typeface="Nimbus Sans L"/>
                <a:cs typeface="Nimbus Sans L"/>
              </a:rPr>
              <a:t>distances):</a:t>
            </a:r>
          </a:p>
        </p:txBody>
      </p:sp>
      <p:sp>
        <p:nvSpPr>
          <p:cNvPr id="5" name="object 5"/>
          <p:cNvSpPr/>
          <p:nvPr/>
        </p:nvSpPr>
        <p:spPr>
          <a:xfrm>
            <a:off x="737230" y="1661998"/>
            <a:ext cx="2143821" cy="76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456605" y="1570659"/>
            <a:ext cx="3543299" cy="923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488565" y="4053184"/>
            <a:ext cx="3333051" cy="93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873538" y="1362278"/>
            <a:ext cx="568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Let </a:t>
            </a:r>
            <a:r>
              <a:rPr sz="1800" i="1" spc="-110" dirty="0">
                <a:latin typeface="URW Bookman L"/>
                <a:cs typeface="URW Bookman L"/>
              </a:rPr>
              <a:t>r</a:t>
            </a:r>
            <a:r>
              <a:rPr sz="1800" i="1" spc="-165" baseline="-20833" dirty="0">
                <a:latin typeface="URW Bookman L"/>
                <a:cs typeface="URW Bookman L"/>
              </a:rPr>
              <a:t>nk </a:t>
            </a:r>
            <a:r>
              <a:rPr sz="1800" dirty="0">
                <a:latin typeface="Nimbus Sans L"/>
                <a:cs typeface="Nimbus Sans L"/>
              </a:rPr>
              <a:t>= 1 if </a:t>
            </a:r>
            <a:r>
              <a:rPr sz="1800" spc="-5" dirty="0">
                <a:latin typeface="Nimbus Sans L"/>
                <a:cs typeface="Nimbus Sans L"/>
              </a:rPr>
              <a:t>instance </a:t>
            </a:r>
            <a:r>
              <a:rPr sz="1800" i="1" spc="-120" dirty="0">
                <a:latin typeface="URW Bookman L"/>
                <a:cs typeface="URW Bookman L"/>
              </a:rPr>
              <a:t>n </a:t>
            </a:r>
            <a:r>
              <a:rPr sz="1800" spc="-5" dirty="0">
                <a:latin typeface="Nimbus Sans L"/>
                <a:cs typeface="Nimbus Sans L"/>
              </a:rPr>
              <a:t>belongs </a:t>
            </a:r>
            <a:r>
              <a:rPr sz="1800" dirty="0">
                <a:latin typeface="Nimbus Sans L"/>
                <a:cs typeface="Nimbus Sans L"/>
              </a:rPr>
              <a:t>to </a:t>
            </a:r>
            <a:r>
              <a:rPr sz="1800" spc="-5" dirty="0">
                <a:latin typeface="Nimbus Sans L"/>
                <a:cs typeface="Nimbus Sans L"/>
              </a:rPr>
              <a:t>cluster </a:t>
            </a:r>
            <a:r>
              <a:rPr sz="1800" i="1" spc="-110" dirty="0">
                <a:latin typeface="URW Bookman L"/>
                <a:cs typeface="URW Bookman L"/>
              </a:rPr>
              <a:t>k, </a:t>
            </a:r>
            <a:r>
              <a:rPr sz="1800" dirty="0">
                <a:latin typeface="Nimbus Sans L"/>
                <a:cs typeface="Nimbus Sans L"/>
              </a:rPr>
              <a:t>0</a:t>
            </a:r>
            <a:r>
              <a:rPr sz="1800" spc="190" dirty="0">
                <a:latin typeface="Nimbus Sans L"/>
                <a:cs typeface="Nimbus Sans L"/>
              </a:rPr>
              <a:t> </a:t>
            </a:r>
            <a:r>
              <a:rPr sz="1800" spc="-10" dirty="0">
                <a:latin typeface="Nimbus Sans L"/>
                <a:cs typeface="Nimbus Sans L"/>
              </a:rPr>
              <a:t>otherwise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2864" y="2564551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Segoe UI" panose="020B0502040204020203" pitchFamily="34" charset="0"/>
              </a:rPr>
              <a:t>k-means the centre of a cluster is not necessarily one of the input data points (it is the average between the points in the cluster</a:t>
            </a:r>
            <a:r>
              <a:rPr lang="en-US" sz="2000" dirty="0" smtClean="0">
                <a:solidFill>
                  <a:srgbClr val="444444"/>
                </a:solidFill>
                <a:latin typeface="Segoe UI" panose="020B0502040204020203" pitchFamily="34" charset="0"/>
              </a:rPr>
              <a:t>).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31139" y="5037639"/>
            <a:ext cx="85785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Segoe UI" panose="020B0502040204020203" pitchFamily="34" charset="0"/>
              </a:rPr>
              <a:t>k-medoids chooses data points as centers (medoids or exemplars) and can be used with arbitrary distances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Segoe UI" panose="020B0502040204020203" pitchFamily="34" charset="0"/>
              </a:rPr>
              <a:t>k-medoids </a:t>
            </a:r>
            <a:r>
              <a:rPr lang="en-US" sz="2000" dirty="0"/>
              <a:t>more robust to noise and outliers as compared to </a:t>
            </a:r>
            <a:r>
              <a:rPr lang="en-US" sz="2000" i="1" dirty="0">
                <a:hlinkClick r:id="rId5" tooltip="K-means"/>
              </a:rPr>
              <a:t>k</a:t>
            </a:r>
            <a:r>
              <a:rPr lang="en-US" sz="2000" dirty="0">
                <a:hlinkClick r:id="rId5" tooltip="K-means"/>
              </a:rPr>
              <a:t>-means</a:t>
            </a:r>
            <a:r>
              <a:rPr lang="en-US" sz="2000" dirty="0"/>
              <a:t> because it minimizes a sum of pairwise dissimilarities instead of a sum of squared Euclidean distances.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598320" y="1641600"/>
              <a:ext cx="7553880" cy="44236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280" y="1634400"/>
                <a:ext cx="7568640" cy="443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5420880" y="3939120"/>
              <a:ext cx="1785240" cy="4881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14760" y="3931920"/>
                <a:ext cx="1798560" cy="50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81000"/>
            <a:ext cx="49879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 rtl="0">
              <a:spcBef>
                <a:spcPts val="105"/>
              </a:spcBef>
            </a:pPr>
            <a:r>
              <a:rPr sz="4000" b="1" kern="1200" spc="-5" dirty="0">
                <a:latin typeface="Nimbus Sans L"/>
                <a:ea typeface="+mn-ea"/>
                <a:cs typeface="Nimbus Sans L"/>
              </a:rPr>
              <a:t>What is clustering?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946"/>
            <a:ext cx="7491095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Grouping items that “belong together” (i.e.  have similar features)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14325"/>
            <a:ext cx="6088063" cy="696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K-means: pros and</a:t>
            </a:r>
            <a:r>
              <a:rPr spc="-6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239" y="1578991"/>
            <a:ext cx="4609465" cy="3990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Nimbus Sans L"/>
                <a:cs typeface="Nimbus Sans L"/>
              </a:rPr>
              <a:t>Pros</a:t>
            </a:r>
            <a:endParaRPr sz="2800" dirty="0">
              <a:latin typeface="Nimbus Sans L"/>
              <a:cs typeface="Nimbus Sans L"/>
            </a:endParaRPr>
          </a:p>
          <a:p>
            <a:pPr marL="355600" indent="-343535">
              <a:lnSpc>
                <a:spcPct val="100000"/>
              </a:lnSpc>
              <a:spcBef>
                <a:spcPts val="1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Simple, </a:t>
            </a:r>
            <a:r>
              <a:rPr sz="2400" dirty="0">
                <a:latin typeface="Nimbus Sans L"/>
                <a:cs typeface="Nimbus Sans L"/>
              </a:rPr>
              <a:t>fast to</a:t>
            </a:r>
            <a:r>
              <a:rPr sz="2400" spc="-1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compute</a:t>
            </a:r>
            <a:endParaRPr sz="2400" dirty="0">
              <a:latin typeface="Nimbus Sans L"/>
              <a:cs typeface="Nimbus Sans L"/>
            </a:endParaRPr>
          </a:p>
          <a:p>
            <a:pPr marL="355600" indent="-343535">
              <a:lnSpc>
                <a:spcPts val="2595"/>
              </a:lnSpc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Converges </a:t>
            </a:r>
            <a:r>
              <a:rPr sz="2400" dirty="0">
                <a:latin typeface="Nimbus Sans L"/>
                <a:cs typeface="Nimbus Sans L"/>
              </a:rPr>
              <a:t>to </a:t>
            </a:r>
            <a:r>
              <a:rPr sz="2400" spc="-5" dirty="0">
                <a:latin typeface="Nimbus Sans L"/>
                <a:cs typeface="Nimbus Sans L"/>
              </a:rPr>
              <a:t>local minimum</a:t>
            </a:r>
            <a:r>
              <a:rPr sz="2400" spc="2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of</a:t>
            </a:r>
          </a:p>
          <a:p>
            <a:pPr marL="355600">
              <a:lnSpc>
                <a:spcPts val="2595"/>
              </a:lnSpc>
            </a:pPr>
            <a:r>
              <a:rPr sz="2400" spc="-5" dirty="0">
                <a:latin typeface="Nimbus Sans L"/>
                <a:cs typeface="Nimbus Sans L"/>
              </a:rPr>
              <a:t>within-cluster </a:t>
            </a:r>
            <a:r>
              <a:rPr sz="2400" dirty="0">
                <a:latin typeface="Nimbus Sans L"/>
                <a:cs typeface="Nimbus Sans L"/>
              </a:rPr>
              <a:t>squared</a:t>
            </a:r>
            <a:r>
              <a:rPr sz="2400" spc="2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error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 dirty="0">
              <a:latin typeface="Nimbus Sans L"/>
              <a:cs typeface="Nimbus Sans L"/>
            </a:endParaRPr>
          </a:p>
          <a:p>
            <a:pPr marL="12700">
              <a:lnSpc>
                <a:spcPct val="100000"/>
              </a:lnSpc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Nimbus Sans L"/>
                <a:cs typeface="Nimbus Sans L"/>
              </a:rPr>
              <a:t>Cons/issues</a:t>
            </a:r>
            <a:endParaRPr sz="2800" dirty="0">
              <a:latin typeface="Nimbus Sans L"/>
              <a:cs typeface="Nimbus Sans L"/>
            </a:endParaRPr>
          </a:p>
          <a:p>
            <a:pPr marL="355600" indent="-343535">
              <a:lnSpc>
                <a:spcPct val="100000"/>
              </a:lnSpc>
              <a:spcBef>
                <a:spcPts val="20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Setting </a:t>
            </a:r>
            <a:r>
              <a:rPr sz="2400" dirty="0">
                <a:latin typeface="Nimbus Sans L"/>
                <a:cs typeface="Nimbus Sans L"/>
              </a:rPr>
              <a:t>k?</a:t>
            </a:r>
          </a:p>
          <a:p>
            <a:pPr marL="355600" indent="-343535">
              <a:lnSpc>
                <a:spcPts val="2870"/>
              </a:lnSpc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 smtClean="0">
                <a:latin typeface="Nimbus Sans L"/>
                <a:cs typeface="Nimbus Sans L"/>
              </a:rPr>
              <a:t>Sensitive </a:t>
            </a:r>
            <a:r>
              <a:rPr sz="2400" dirty="0">
                <a:latin typeface="Nimbus Sans L"/>
                <a:cs typeface="Nimbus Sans L"/>
              </a:rPr>
              <a:t>to </a:t>
            </a:r>
            <a:r>
              <a:rPr sz="2400" spc="-5" dirty="0">
                <a:latin typeface="Nimbus Sans L"/>
                <a:cs typeface="Nimbus Sans L"/>
              </a:rPr>
              <a:t>initial</a:t>
            </a:r>
            <a:r>
              <a:rPr sz="2400" spc="2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centers</a:t>
            </a:r>
          </a:p>
          <a:p>
            <a:pPr marL="756285" lvl="1" indent="-287020">
              <a:lnSpc>
                <a:spcPts val="1910"/>
              </a:lnSpc>
              <a:spcBef>
                <a:spcPts val="20"/>
              </a:spcBef>
              <a:buFont typeface="DejaVu Sans"/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Nimbus Sans L"/>
                <a:cs typeface="Nimbus Sans L"/>
              </a:rPr>
              <a:t>Use heuristics or output of another</a:t>
            </a:r>
            <a:r>
              <a:rPr sz="1600" spc="65" dirty="0">
                <a:latin typeface="Nimbus Sans L"/>
                <a:cs typeface="Nimbus Sans L"/>
              </a:rPr>
              <a:t> </a:t>
            </a:r>
            <a:r>
              <a:rPr sz="1600" spc="-5" dirty="0">
                <a:latin typeface="Nimbus Sans L"/>
                <a:cs typeface="Nimbus Sans L"/>
              </a:rPr>
              <a:t>method</a:t>
            </a:r>
            <a:endParaRPr sz="1600" dirty="0">
              <a:latin typeface="Nimbus Sans L"/>
              <a:cs typeface="Nimbus Sans L"/>
            </a:endParaRPr>
          </a:p>
          <a:p>
            <a:pPr marL="355600" indent="-343535">
              <a:lnSpc>
                <a:spcPts val="2870"/>
              </a:lnSpc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Sensitive </a:t>
            </a:r>
            <a:r>
              <a:rPr sz="2400" dirty="0">
                <a:latin typeface="Nimbus Sans L"/>
                <a:cs typeface="Nimbus Sans L"/>
              </a:rPr>
              <a:t>to</a:t>
            </a:r>
            <a:r>
              <a:rPr sz="2400" spc="5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outliers</a:t>
            </a:r>
            <a:endParaRPr sz="2400" dirty="0">
              <a:latin typeface="Nimbus Sans L"/>
              <a:cs typeface="Nimbus Sans 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Detects spherical</a:t>
            </a:r>
            <a:r>
              <a:rPr sz="2400" spc="20" dirty="0">
                <a:latin typeface="Nimbus Sans L"/>
                <a:cs typeface="Nimbus Sans L"/>
              </a:rPr>
              <a:t> </a:t>
            </a:r>
            <a:r>
              <a:rPr sz="2400" spc="-5" dirty="0" smtClean="0">
                <a:latin typeface="Nimbus Sans L"/>
                <a:cs typeface="Nimbus Sans L"/>
              </a:rPr>
              <a:t>clusters</a:t>
            </a:r>
            <a:endParaRPr sz="2400" dirty="0">
              <a:latin typeface="Nimbus Sans L"/>
              <a:cs typeface="Nimbus Sans 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5580" y="4811877"/>
            <a:ext cx="1556767" cy="172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72431" y="4811877"/>
            <a:ext cx="1523668" cy="172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244084" y="1932432"/>
            <a:ext cx="3899915" cy="2372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739" y="6626453"/>
            <a:ext cx="1584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Nimbus Sans L"/>
                <a:cs typeface="Nimbus Sans L"/>
              </a:rPr>
              <a:t>Adapted from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243320" y="2275200"/>
              <a:ext cx="4338000" cy="39974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5400" y="2270520"/>
                <a:ext cx="4356720" cy="40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68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GB" altLang="en-US" dirty="0" smtClean="0"/>
              <a:t>Hard assignments of data points to clusters – small shift of a data point can flip it to a different cluster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GB" altLang="en-US" dirty="0" smtClean="0"/>
              <a:t>Not clear how to choose the value of K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GB" altLang="en-US" dirty="0" smtClean="0"/>
              <a:t>Solution: </a:t>
            </a:r>
            <a:r>
              <a:rPr lang="en-US" altLang="en-US" dirty="0" smtClean="0"/>
              <a:t>replace ‘hard’ clustering of K-means with ‘soft’ probabilistic assignments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Represents the probability distribution of the data as a </a:t>
            </a:r>
            <a:r>
              <a:rPr lang="en-US" altLang="en-US" i="1" dirty="0" smtClean="0"/>
              <a:t>Gaussian mixture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altLang="en-US" dirty="0"/>
              <a:t>Limitations of K-means</a:t>
            </a:r>
            <a:endParaRPr lang="en-IN" dirty="0"/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562725"/>
            <a:ext cx="5399088" cy="2682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 dirty="0">
                <a:latin typeface="Comic Sans MS" panose="030F0702030302020204" pitchFamily="66" charset="0"/>
              </a:rPr>
              <a:t>Christopher M. Bishop</a:t>
            </a:r>
            <a:endParaRPr lang="en-GB" alt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72840" y="1664640"/>
              <a:ext cx="6471000" cy="3700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80" y="1654200"/>
                <a:ext cx="6483960" cy="37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94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12419" y="228600"/>
            <a:ext cx="5694362" cy="565150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600" b="1" spc="-4" dirty="0">
                <a:solidFill>
                  <a:srgbClr val="000000"/>
                </a:solidFill>
                <a:latin typeface="Arial"/>
                <a:cs typeface="Arial"/>
              </a:rPr>
              <a:t>Probabilistic</a:t>
            </a:r>
            <a:r>
              <a:rPr sz="3600" b="1" spc="-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1" spc="-4" dirty="0">
                <a:solidFill>
                  <a:srgbClr val="000000"/>
                </a:solidFill>
                <a:latin typeface="Arial"/>
                <a:cs typeface="Arial"/>
              </a:rPr>
              <a:t>Clustering</a:t>
            </a:r>
            <a:endParaRPr sz="36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7734" y="1368023"/>
            <a:ext cx="7599066" cy="4219811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3200" spc="-4" dirty="0">
                <a:latin typeface="Arial"/>
                <a:cs typeface="Arial"/>
              </a:rPr>
              <a:t>Represent the probability distribution of </a:t>
            </a:r>
            <a:endParaRPr lang="en-US" sz="3200" spc="-4" dirty="0" smtClean="0">
              <a:latin typeface="Arial"/>
              <a:cs typeface="Arial"/>
            </a:endParaRPr>
          </a:p>
          <a:p>
            <a:pPr marL="10317">
              <a:spcBef>
                <a:spcPts val="86"/>
              </a:spcBef>
              <a:tabLst>
                <a:tab pos="303531" algn="l"/>
                <a:tab pos="304617" algn="l"/>
              </a:tabLst>
            </a:pPr>
            <a:r>
              <a:rPr sz="3200" spc="-4" dirty="0" smtClean="0">
                <a:latin typeface="Arial"/>
                <a:cs typeface="Arial"/>
              </a:rPr>
              <a:t>the </a:t>
            </a:r>
            <a:r>
              <a:rPr sz="3200" spc="-4" dirty="0">
                <a:latin typeface="Arial"/>
                <a:cs typeface="Arial"/>
              </a:rPr>
              <a:t>data as</a:t>
            </a:r>
            <a:r>
              <a:rPr sz="3200" spc="60" dirty="0">
                <a:latin typeface="Arial"/>
                <a:cs typeface="Arial"/>
              </a:rPr>
              <a:t> </a:t>
            </a:r>
            <a:r>
              <a:rPr sz="3200" dirty="0" smtClean="0">
                <a:latin typeface="Arial"/>
                <a:cs typeface="Arial"/>
              </a:rPr>
              <a:t>a</a:t>
            </a:r>
            <a:r>
              <a:rPr lang="en-US" sz="3200" dirty="0" smtClean="0">
                <a:latin typeface="Arial"/>
                <a:cs typeface="Arial"/>
              </a:rPr>
              <a:t> </a:t>
            </a:r>
            <a:r>
              <a:rPr sz="3200" i="1" spc="-4" dirty="0" smtClean="0">
                <a:latin typeface="Arial"/>
                <a:cs typeface="Arial"/>
              </a:rPr>
              <a:t>mixture</a:t>
            </a:r>
            <a:r>
              <a:rPr sz="3200" i="1" spc="4" dirty="0" smtClean="0">
                <a:latin typeface="Arial"/>
                <a:cs typeface="Arial"/>
              </a:rPr>
              <a:t> </a:t>
            </a:r>
            <a:r>
              <a:rPr sz="3200" i="1" spc="-4" dirty="0">
                <a:latin typeface="Arial"/>
                <a:cs typeface="Arial"/>
              </a:rPr>
              <a:t>model</a:t>
            </a:r>
            <a:endParaRPr sz="3200" dirty="0">
              <a:latin typeface="Arial"/>
              <a:cs typeface="Arial"/>
            </a:endParaRPr>
          </a:p>
          <a:p>
            <a:pPr marL="646699" lvl="1" indent="-245431">
              <a:spcBef>
                <a:spcPts val="492"/>
              </a:spcBef>
              <a:buChar char="–"/>
              <a:tabLst>
                <a:tab pos="647242" algn="l"/>
              </a:tabLst>
            </a:pPr>
            <a:r>
              <a:rPr sz="3200" spc="-4" dirty="0">
                <a:latin typeface="Arial"/>
                <a:cs typeface="Arial"/>
              </a:rPr>
              <a:t>captures uncertainty </a:t>
            </a:r>
            <a:r>
              <a:rPr sz="3200" dirty="0">
                <a:latin typeface="Arial"/>
                <a:cs typeface="Arial"/>
              </a:rPr>
              <a:t>in </a:t>
            </a:r>
            <a:r>
              <a:rPr sz="3200" spc="-4" dirty="0">
                <a:latin typeface="Arial"/>
                <a:cs typeface="Arial"/>
              </a:rPr>
              <a:t>cluster</a:t>
            </a:r>
            <a:r>
              <a:rPr sz="3200" spc="13" dirty="0">
                <a:latin typeface="Arial"/>
                <a:cs typeface="Arial"/>
              </a:rPr>
              <a:t> </a:t>
            </a:r>
            <a:r>
              <a:rPr sz="3200" spc="-4" dirty="0">
                <a:latin typeface="Arial"/>
                <a:cs typeface="Arial"/>
              </a:rPr>
              <a:t>assignments</a:t>
            </a:r>
            <a:endParaRPr sz="3200" dirty="0">
              <a:latin typeface="Arial"/>
              <a:cs typeface="Arial"/>
            </a:endParaRPr>
          </a:p>
          <a:p>
            <a:pPr marL="646699" lvl="1" indent="-245431">
              <a:spcBef>
                <a:spcPts val="483"/>
              </a:spcBef>
              <a:buChar char="–"/>
              <a:tabLst>
                <a:tab pos="647242" algn="l"/>
              </a:tabLst>
            </a:pPr>
            <a:r>
              <a:rPr sz="3200" spc="-4" dirty="0">
                <a:latin typeface="Arial"/>
                <a:cs typeface="Arial"/>
              </a:rPr>
              <a:t>gives model for data</a:t>
            </a:r>
            <a:r>
              <a:rPr sz="3200" spc="4" dirty="0">
                <a:latin typeface="Arial"/>
                <a:cs typeface="Arial"/>
              </a:rPr>
              <a:t> </a:t>
            </a:r>
            <a:r>
              <a:rPr sz="3200" spc="-4" dirty="0">
                <a:latin typeface="Arial"/>
                <a:cs typeface="Arial"/>
              </a:rPr>
              <a:t>distribution</a:t>
            </a:r>
            <a:endParaRPr sz="3200" dirty="0">
              <a:latin typeface="Arial"/>
              <a:cs typeface="Arial"/>
            </a:endParaRPr>
          </a:p>
          <a:p>
            <a:pPr marL="646699" lvl="1" indent="-245431">
              <a:spcBef>
                <a:spcPts val="479"/>
              </a:spcBef>
              <a:buFont typeface="Arial"/>
              <a:buChar char="–"/>
              <a:tabLst>
                <a:tab pos="647242" algn="l"/>
              </a:tabLst>
            </a:pPr>
            <a:r>
              <a:rPr sz="3200" i="1" spc="-4" dirty="0">
                <a:latin typeface="Arial"/>
                <a:cs typeface="Arial"/>
              </a:rPr>
              <a:t>Bayesian </a:t>
            </a:r>
            <a:r>
              <a:rPr sz="3200" spc="-4" dirty="0">
                <a:latin typeface="Arial"/>
                <a:cs typeface="Arial"/>
              </a:rPr>
              <a:t>mixture </a:t>
            </a:r>
            <a:r>
              <a:rPr sz="3200" dirty="0">
                <a:latin typeface="Arial"/>
                <a:cs typeface="Arial"/>
              </a:rPr>
              <a:t>model </a:t>
            </a:r>
            <a:r>
              <a:rPr sz="3200" spc="-4" dirty="0">
                <a:latin typeface="Arial"/>
                <a:cs typeface="Arial"/>
              </a:rPr>
              <a:t>allows us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4" dirty="0">
                <a:latin typeface="Arial"/>
                <a:cs typeface="Arial"/>
              </a:rPr>
              <a:t>determine</a:t>
            </a:r>
            <a:r>
              <a:rPr sz="3200" spc="4" dirty="0">
                <a:latin typeface="Arial"/>
                <a:cs typeface="Arial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K</a:t>
            </a:r>
            <a:endParaRPr sz="3200" dirty="0">
              <a:latin typeface="Times New Roman"/>
              <a:cs typeface="Times New Roman"/>
            </a:endParaRPr>
          </a:p>
          <a:p>
            <a:pPr marL="304074" indent="-293757">
              <a:spcBef>
                <a:spcPts val="496"/>
              </a:spcBef>
              <a:buChar char="•"/>
              <a:tabLst>
                <a:tab pos="303531" algn="l"/>
                <a:tab pos="304617" algn="l"/>
              </a:tabLst>
            </a:pPr>
            <a:r>
              <a:rPr sz="3200" spc="-4" dirty="0">
                <a:latin typeface="Arial"/>
                <a:cs typeface="Arial"/>
              </a:rPr>
              <a:t>Consider mixtures of</a:t>
            </a:r>
            <a:r>
              <a:rPr sz="3200" spc="4" dirty="0">
                <a:latin typeface="Arial"/>
                <a:cs typeface="Arial"/>
              </a:rPr>
              <a:t> </a:t>
            </a:r>
            <a:r>
              <a:rPr sz="3200" i="1" spc="-4" dirty="0">
                <a:latin typeface="Arial"/>
                <a:cs typeface="Arial"/>
              </a:rPr>
              <a:t>Gaussians</a:t>
            </a:r>
            <a:endParaRPr sz="32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776240" y="757440"/>
              <a:ext cx="5654160" cy="4882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0840" y="748440"/>
                <a:ext cx="5669640" cy="48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40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K-means algorithm</a:t>
            </a:r>
          </a:p>
          <a:p>
            <a:pPr lvl="1" eaLnBrk="1" hangingPunct="1"/>
            <a:r>
              <a:rPr lang="en-US" altLang="en-US" sz="2000" smtClean="0"/>
              <a:t>Assigned each example to exactly one cluster</a:t>
            </a:r>
          </a:p>
          <a:p>
            <a:pPr lvl="1" eaLnBrk="1" hangingPunct="1"/>
            <a:r>
              <a:rPr lang="en-US" altLang="en-US" sz="2000" smtClean="0"/>
              <a:t>What if clusters are overlapping?</a:t>
            </a:r>
          </a:p>
          <a:p>
            <a:pPr lvl="2" eaLnBrk="1" hangingPunct="1"/>
            <a:r>
              <a:rPr lang="en-US" altLang="en-US" sz="1800" smtClean="0"/>
              <a:t>Hard to tell which cluster is right</a:t>
            </a:r>
          </a:p>
          <a:p>
            <a:pPr lvl="2" eaLnBrk="1" hangingPunct="1"/>
            <a:r>
              <a:rPr lang="en-US" altLang="en-US" sz="1800" smtClean="0"/>
              <a:t>Maybe we should try to remain uncertain</a:t>
            </a:r>
          </a:p>
          <a:p>
            <a:pPr lvl="1" eaLnBrk="1" hangingPunct="1"/>
            <a:r>
              <a:rPr lang="en-US" altLang="en-US" sz="2000" smtClean="0"/>
              <a:t>Used Euclidean distance</a:t>
            </a:r>
          </a:p>
          <a:p>
            <a:pPr lvl="1" eaLnBrk="1" hangingPunct="1"/>
            <a:r>
              <a:rPr lang="en-US" altLang="en-US" sz="2000" smtClean="0"/>
              <a:t>What if cluster has a non-circular shape?</a:t>
            </a:r>
          </a:p>
          <a:p>
            <a:pPr lvl="1" eaLnBrk="1" hangingPunct="1"/>
            <a:endParaRPr lang="en-US" altLang="en-US" sz="2000" smtClean="0"/>
          </a:p>
          <a:p>
            <a:pPr eaLnBrk="1" hangingPunct="1"/>
            <a:r>
              <a:rPr lang="en-US" altLang="en-US" sz="2400" smtClean="0"/>
              <a:t>Gaussian mixture models</a:t>
            </a:r>
          </a:p>
          <a:p>
            <a:pPr lvl="1" eaLnBrk="1" hangingPunct="1"/>
            <a:r>
              <a:rPr lang="en-US" altLang="en-US" sz="2000" smtClean="0"/>
              <a:t>Clusters modeled as Gaussians</a:t>
            </a:r>
          </a:p>
          <a:p>
            <a:pPr lvl="2" eaLnBrk="1" hangingPunct="1"/>
            <a:r>
              <a:rPr lang="en-US" altLang="en-US" sz="1800" smtClean="0"/>
              <a:t>Not just by their mean</a:t>
            </a:r>
          </a:p>
          <a:p>
            <a:pPr lvl="1" eaLnBrk="1" hangingPunct="1"/>
            <a:r>
              <a:rPr lang="en-US" altLang="en-US" sz="2000" smtClean="0"/>
              <a:t>EM algorithm: assign data to </a:t>
            </a:r>
            <a:br>
              <a:rPr lang="en-US" altLang="en-US" sz="2000" smtClean="0"/>
            </a:br>
            <a:r>
              <a:rPr lang="en-US" altLang="en-US" sz="2000" smtClean="0"/>
              <a:t>cluster with some </a:t>
            </a:r>
            <a:r>
              <a:rPr lang="en-US" altLang="en-US" sz="2000" i="1" smtClean="0"/>
              <a:t>probability</a:t>
            </a:r>
          </a:p>
          <a:p>
            <a:pPr eaLnBrk="1" hangingPunct="1"/>
            <a:endParaRPr lang="en-US" altLang="en-US" sz="2400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Mixtures of Gaussians</a:t>
            </a:r>
            <a:endParaRPr lang="en-IN" dirty="0"/>
          </a:p>
        </p:txBody>
      </p:sp>
      <p:sp>
        <p:nvSpPr>
          <p:cNvPr id="16388" name="Oval 5"/>
          <p:cNvSpPr>
            <a:spLocks noChangeArrowheads="1"/>
          </p:cNvSpPr>
          <p:nvPr/>
        </p:nvSpPr>
        <p:spPr bwMode="auto">
          <a:xfrm>
            <a:off x="7086600" y="5029200"/>
            <a:ext cx="1484313" cy="73025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389" name="Group 1"/>
          <p:cNvGrpSpPr>
            <a:grpSpLocks/>
          </p:cNvGrpSpPr>
          <p:nvPr/>
        </p:nvGrpSpPr>
        <p:grpSpPr bwMode="auto">
          <a:xfrm>
            <a:off x="6096000" y="4191000"/>
            <a:ext cx="2886075" cy="2438400"/>
            <a:chOff x="5181600" y="3641725"/>
            <a:chExt cx="3800475" cy="2987675"/>
          </a:xfrm>
        </p:grpSpPr>
        <p:sp>
          <p:nvSpPr>
            <p:cNvPr id="16391" name="Rectangle 6"/>
            <p:cNvSpPr>
              <a:spLocks noChangeArrowheads="1"/>
            </p:cNvSpPr>
            <p:nvPr/>
          </p:nvSpPr>
          <p:spPr bwMode="auto">
            <a:xfrm>
              <a:off x="5181600" y="3641725"/>
              <a:ext cx="3798887" cy="298767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392" name="Line 7"/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3" name="Freeform 8"/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4" name="Line 15"/>
            <p:cNvSpPr>
              <a:spLocks noChangeShapeType="1"/>
            </p:cNvSpPr>
            <p:nvPr/>
          </p:nvSpPr>
          <p:spPr bwMode="auto">
            <a:xfrm flipV="1">
              <a:off x="572293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5" name="Line 16"/>
            <p:cNvSpPr>
              <a:spLocks noChangeShapeType="1"/>
            </p:cNvSpPr>
            <p:nvPr/>
          </p:nvSpPr>
          <p:spPr bwMode="auto">
            <a:xfrm>
              <a:off x="572293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6" name="Line 18"/>
            <p:cNvSpPr>
              <a:spLocks noChangeShapeType="1"/>
            </p:cNvSpPr>
            <p:nvPr/>
          </p:nvSpPr>
          <p:spPr bwMode="auto">
            <a:xfrm flipV="1">
              <a:off x="62642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62642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8" name="Line 21"/>
            <p:cNvSpPr>
              <a:spLocks noChangeShapeType="1"/>
            </p:cNvSpPr>
            <p:nvPr/>
          </p:nvSpPr>
          <p:spPr bwMode="auto">
            <a:xfrm flipV="1">
              <a:off x="68056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9" name="Line 22"/>
            <p:cNvSpPr>
              <a:spLocks noChangeShapeType="1"/>
            </p:cNvSpPr>
            <p:nvPr/>
          </p:nvSpPr>
          <p:spPr bwMode="auto">
            <a:xfrm>
              <a:off x="68056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0" name="Line 24"/>
            <p:cNvSpPr>
              <a:spLocks noChangeShapeType="1"/>
            </p:cNvSpPr>
            <p:nvPr/>
          </p:nvSpPr>
          <p:spPr bwMode="auto">
            <a:xfrm flipV="1">
              <a:off x="73564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1" name="Line 25"/>
            <p:cNvSpPr>
              <a:spLocks noChangeShapeType="1"/>
            </p:cNvSpPr>
            <p:nvPr/>
          </p:nvSpPr>
          <p:spPr bwMode="auto">
            <a:xfrm>
              <a:off x="73564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2" name="Line 27"/>
            <p:cNvSpPr>
              <a:spLocks noChangeShapeType="1"/>
            </p:cNvSpPr>
            <p:nvPr/>
          </p:nvSpPr>
          <p:spPr bwMode="auto">
            <a:xfrm flipV="1">
              <a:off x="78978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3" name="Line 28"/>
            <p:cNvSpPr>
              <a:spLocks noChangeShapeType="1"/>
            </p:cNvSpPr>
            <p:nvPr/>
          </p:nvSpPr>
          <p:spPr bwMode="auto">
            <a:xfrm>
              <a:off x="78978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4" name="Line 30"/>
            <p:cNvSpPr>
              <a:spLocks noChangeShapeType="1"/>
            </p:cNvSpPr>
            <p:nvPr/>
          </p:nvSpPr>
          <p:spPr bwMode="auto">
            <a:xfrm flipV="1">
              <a:off x="84312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5" name="Line 31"/>
            <p:cNvSpPr>
              <a:spLocks noChangeShapeType="1"/>
            </p:cNvSpPr>
            <p:nvPr/>
          </p:nvSpPr>
          <p:spPr bwMode="auto">
            <a:xfrm>
              <a:off x="84312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6" name="Line 33"/>
            <p:cNvSpPr>
              <a:spLocks noChangeShapeType="1"/>
            </p:cNvSpPr>
            <p:nvPr/>
          </p:nvSpPr>
          <p:spPr bwMode="auto">
            <a:xfrm flipV="1">
              <a:off x="898048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7" name="Line 34"/>
            <p:cNvSpPr>
              <a:spLocks noChangeShapeType="1"/>
            </p:cNvSpPr>
            <p:nvPr/>
          </p:nvSpPr>
          <p:spPr bwMode="auto">
            <a:xfrm>
              <a:off x="898048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8" name="Line 40"/>
            <p:cNvSpPr>
              <a:spLocks noChangeShapeType="1"/>
            </p:cNvSpPr>
            <p:nvPr/>
          </p:nvSpPr>
          <p:spPr bwMode="auto">
            <a:xfrm flipH="1">
              <a:off x="8945562" y="61928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9" name="Line 43"/>
            <p:cNvSpPr>
              <a:spLocks noChangeShapeType="1"/>
            </p:cNvSpPr>
            <p:nvPr/>
          </p:nvSpPr>
          <p:spPr bwMode="auto">
            <a:xfrm flipH="1">
              <a:off x="8945562" y="57673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0" name="Line 46"/>
            <p:cNvSpPr>
              <a:spLocks noChangeShapeType="1"/>
            </p:cNvSpPr>
            <p:nvPr/>
          </p:nvSpPr>
          <p:spPr bwMode="auto">
            <a:xfrm flipH="1">
              <a:off x="8945562" y="53482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1" name="Line 49"/>
            <p:cNvSpPr>
              <a:spLocks noChangeShapeType="1"/>
            </p:cNvSpPr>
            <p:nvPr/>
          </p:nvSpPr>
          <p:spPr bwMode="auto">
            <a:xfrm flipH="1">
              <a:off x="8945562" y="49133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2" name="Line 52"/>
            <p:cNvSpPr>
              <a:spLocks noChangeShapeType="1"/>
            </p:cNvSpPr>
            <p:nvPr/>
          </p:nvSpPr>
          <p:spPr bwMode="auto">
            <a:xfrm flipH="1">
              <a:off x="8945562" y="44958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3" name="Line 55"/>
            <p:cNvSpPr>
              <a:spLocks noChangeShapeType="1"/>
            </p:cNvSpPr>
            <p:nvPr/>
          </p:nvSpPr>
          <p:spPr bwMode="auto">
            <a:xfrm flipH="1">
              <a:off x="8945562" y="40687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4" name="Line 58"/>
            <p:cNvSpPr>
              <a:spLocks noChangeShapeType="1"/>
            </p:cNvSpPr>
            <p:nvPr/>
          </p:nvSpPr>
          <p:spPr bwMode="auto">
            <a:xfrm flipH="1">
              <a:off x="8945562" y="36417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5" name="Line 60"/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6" name="Freeform 61"/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7" name="Line 62"/>
            <p:cNvSpPr>
              <a:spLocks noChangeShapeType="1"/>
            </p:cNvSpPr>
            <p:nvPr/>
          </p:nvSpPr>
          <p:spPr bwMode="auto">
            <a:xfrm flipV="1">
              <a:off x="5730845" y="36417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8" name="Oval 112"/>
            <p:cNvSpPr>
              <a:spLocks noChangeArrowheads="1"/>
            </p:cNvSpPr>
            <p:nvPr/>
          </p:nvSpPr>
          <p:spPr bwMode="auto">
            <a:xfrm>
              <a:off x="7443787" y="59055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19" name="Oval 113"/>
            <p:cNvSpPr>
              <a:spLocks noChangeArrowheads="1"/>
            </p:cNvSpPr>
            <p:nvPr/>
          </p:nvSpPr>
          <p:spPr bwMode="auto">
            <a:xfrm>
              <a:off x="7373937" y="53340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0" name="Oval 114"/>
            <p:cNvSpPr>
              <a:spLocks noChangeArrowheads="1"/>
            </p:cNvSpPr>
            <p:nvPr/>
          </p:nvSpPr>
          <p:spPr bwMode="auto">
            <a:xfrm>
              <a:off x="7164387" y="481171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1" name="Oval 115"/>
            <p:cNvSpPr>
              <a:spLocks noChangeArrowheads="1"/>
            </p:cNvSpPr>
            <p:nvPr/>
          </p:nvSpPr>
          <p:spPr bwMode="auto">
            <a:xfrm>
              <a:off x="76025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2" name="Oval 116"/>
            <p:cNvSpPr>
              <a:spLocks noChangeArrowheads="1"/>
            </p:cNvSpPr>
            <p:nvPr/>
          </p:nvSpPr>
          <p:spPr bwMode="auto">
            <a:xfrm>
              <a:off x="7566024" y="51308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3" name="Oval 117"/>
            <p:cNvSpPr>
              <a:spLocks noChangeArrowheads="1"/>
            </p:cNvSpPr>
            <p:nvPr/>
          </p:nvSpPr>
          <p:spPr bwMode="auto">
            <a:xfrm>
              <a:off x="7443787" y="541813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4" name="Oval 118"/>
            <p:cNvSpPr>
              <a:spLocks noChangeArrowheads="1"/>
            </p:cNvSpPr>
            <p:nvPr/>
          </p:nvSpPr>
          <p:spPr bwMode="auto">
            <a:xfrm>
              <a:off x="7783512" y="48910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5" name="Oval 119"/>
            <p:cNvSpPr>
              <a:spLocks noChangeArrowheads="1"/>
            </p:cNvSpPr>
            <p:nvPr/>
          </p:nvSpPr>
          <p:spPr bwMode="auto">
            <a:xfrm>
              <a:off x="7426324" y="498316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6" name="Oval 120"/>
            <p:cNvSpPr>
              <a:spLocks noChangeArrowheads="1"/>
            </p:cNvSpPr>
            <p:nvPr/>
          </p:nvSpPr>
          <p:spPr bwMode="auto">
            <a:xfrm>
              <a:off x="7331074" y="609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7" name="Oval 121"/>
            <p:cNvSpPr>
              <a:spLocks noChangeArrowheads="1"/>
            </p:cNvSpPr>
            <p:nvPr/>
          </p:nvSpPr>
          <p:spPr bwMode="auto">
            <a:xfrm>
              <a:off x="7373937" y="502920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8" name="Oval 122"/>
            <p:cNvSpPr>
              <a:spLocks noChangeArrowheads="1"/>
            </p:cNvSpPr>
            <p:nvPr/>
          </p:nvSpPr>
          <p:spPr bwMode="auto">
            <a:xfrm>
              <a:off x="7050087" y="46291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9" name="Oval 123"/>
            <p:cNvSpPr>
              <a:spLocks noChangeArrowheads="1"/>
            </p:cNvSpPr>
            <p:nvPr/>
          </p:nvSpPr>
          <p:spPr bwMode="auto">
            <a:xfrm>
              <a:off x="7451724" y="51657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0" name="Oval 124"/>
            <p:cNvSpPr>
              <a:spLocks noChangeArrowheads="1"/>
            </p:cNvSpPr>
            <p:nvPr/>
          </p:nvSpPr>
          <p:spPr bwMode="auto">
            <a:xfrm>
              <a:off x="7254874" y="57721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1" name="Oval 125"/>
            <p:cNvSpPr>
              <a:spLocks noChangeArrowheads="1"/>
            </p:cNvSpPr>
            <p:nvPr/>
          </p:nvSpPr>
          <p:spPr bwMode="auto">
            <a:xfrm>
              <a:off x="7373937" y="45735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2" name="Oval 126"/>
            <p:cNvSpPr>
              <a:spLocks noChangeArrowheads="1"/>
            </p:cNvSpPr>
            <p:nvPr/>
          </p:nvSpPr>
          <p:spPr bwMode="auto">
            <a:xfrm>
              <a:off x="7297737" y="556260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3" name="Oval 127"/>
            <p:cNvSpPr>
              <a:spLocks noChangeArrowheads="1"/>
            </p:cNvSpPr>
            <p:nvPr/>
          </p:nvSpPr>
          <p:spPr bwMode="auto">
            <a:xfrm>
              <a:off x="7416800" y="48117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4" name="Oval 128"/>
            <p:cNvSpPr>
              <a:spLocks noChangeArrowheads="1"/>
            </p:cNvSpPr>
            <p:nvPr/>
          </p:nvSpPr>
          <p:spPr bwMode="auto">
            <a:xfrm>
              <a:off x="7539037" y="439896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5" name="Oval 129"/>
            <p:cNvSpPr>
              <a:spLocks noChangeArrowheads="1"/>
            </p:cNvSpPr>
            <p:nvPr/>
          </p:nvSpPr>
          <p:spPr bwMode="auto">
            <a:xfrm>
              <a:off x="6459537" y="5105400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6" name="Oval 130"/>
            <p:cNvSpPr>
              <a:spLocks noChangeArrowheads="1"/>
            </p:cNvSpPr>
            <p:nvPr/>
          </p:nvSpPr>
          <p:spPr bwMode="auto">
            <a:xfrm>
              <a:off x="8288337" y="52578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7" name="Oval 131"/>
            <p:cNvSpPr>
              <a:spLocks noChangeArrowheads="1"/>
            </p:cNvSpPr>
            <p:nvPr/>
          </p:nvSpPr>
          <p:spPr bwMode="auto">
            <a:xfrm>
              <a:off x="7381874" y="50006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8" name="Oval 132"/>
            <p:cNvSpPr>
              <a:spLocks noChangeArrowheads="1"/>
            </p:cNvSpPr>
            <p:nvPr/>
          </p:nvSpPr>
          <p:spPr bwMode="auto">
            <a:xfrm>
              <a:off x="7559674" y="462915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9" name="Oval 133"/>
            <p:cNvSpPr>
              <a:spLocks noChangeArrowheads="1"/>
            </p:cNvSpPr>
            <p:nvPr/>
          </p:nvSpPr>
          <p:spPr bwMode="auto">
            <a:xfrm>
              <a:off x="7407274" y="39624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0" name="Oval 134"/>
            <p:cNvSpPr>
              <a:spLocks noChangeArrowheads="1"/>
            </p:cNvSpPr>
            <p:nvPr/>
          </p:nvSpPr>
          <p:spPr bwMode="auto">
            <a:xfrm>
              <a:off x="7483474" y="41719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1" name="Oval 135"/>
            <p:cNvSpPr>
              <a:spLocks noChangeArrowheads="1"/>
            </p:cNvSpPr>
            <p:nvPr/>
          </p:nvSpPr>
          <p:spPr bwMode="auto">
            <a:xfrm>
              <a:off x="66119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2" name="Oval 136"/>
            <p:cNvSpPr>
              <a:spLocks noChangeArrowheads="1"/>
            </p:cNvSpPr>
            <p:nvPr/>
          </p:nvSpPr>
          <p:spPr bwMode="auto">
            <a:xfrm>
              <a:off x="7559674" y="5791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3" name="Oval 137"/>
            <p:cNvSpPr>
              <a:spLocks noChangeArrowheads="1"/>
            </p:cNvSpPr>
            <p:nvPr/>
          </p:nvSpPr>
          <p:spPr bwMode="auto">
            <a:xfrm>
              <a:off x="6919912" y="493395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4" name="Oval 138"/>
            <p:cNvSpPr>
              <a:spLocks noChangeArrowheads="1"/>
            </p:cNvSpPr>
            <p:nvPr/>
          </p:nvSpPr>
          <p:spPr bwMode="auto">
            <a:xfrm>
              <a:off x="8212137" y="5029200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5" name="Oval 139"/>
            <p:cNvSpPr>
              <a:spLocks noChangeArrowheads="1"/>
            </p:cNvSpPr>
            <p:nvPr/>
          </p:nvSpPr>
          <p:spPr bwMode="auto">
            <a:xfrm>
              <a:off x="6688137" y="5105400"/>
              <a:ext cx="112712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6" name="Oval 140"/>
            <p:cNvSpPr>
              <a:spLocks noChangeArrowheads="1"/>
            </p:cNvSpPr>
            <p:nvPr/>
          </p:nvSpPr>
          <p:spPr bwMode="auto">
            <a:xfrm>
              <a:off x="6964362" y="52578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7" name="Oval 141"/>
            <p:cNvSpPr>
              <a:spLocks noChangeArrowheads="1"/>
            </p:cNvSpPr>
            <p:nvPr/>
          </p:nvSpPr>
          <p:spPr bwMode="auto">
            <a:xfrm>
              <a:off x="7254874" y="51625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8" name="Oval 142"/>
            <p:cNvSpPr>
              <a:spLocks noChangeArrowheads="1"/>
            </p:cNvSpPr>
            <p:nvPr/>
          </p:nvSpPr>
          <p:spPr bwMode="auto">
            <a:xfrm>
              <a:off x="7450137" y="4343400"/>
              <a:ext cx="104775" cy="1031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9" name="Oval 143"/>
            <p:cNvSpPr>
              <a:spLocks noChangeArrowheads="1"/>
            </p:cNvSpPr>
            <p:nvPr/>
          </p:nvSpPr>
          <p:spPr bwMode="auto">
            <a:xfrm>
              <a:off x="7907337" y="5334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0" name="Oval 144"/>
            <p:cNvSpPr>
              <a:spLocks noChangeArrowheads="1"/>
            </p:cNvSpPr>
            <p:nvPr/>
          </p:nvSpPr>
          <p:spPr bwMode="auto">
            <a:xfrm>
              <a:off x="7269162" y="4673600"/>
              <a:ext cx="112713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1" name="Oval 145"/>
            <p:cNvSpPr>
              <a:spLocks noChangeArrowheads="1"/>
            </p:cNvSpPr>
            <p:nvPr/>
          </p:nvSpPr>
          <p:spPr bwMode="auto">
            <a:xfrm>
              <a:off x="7254874" y="43243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2" name="Oval 146"/>
            <p:cNvSpPr>
              <a:spLocks noChangeArrowheads="1"/>
            </p:cNvSpPr>
            <p:nvPr/>
          </p:nvSpPr>
          <p:spPr bwMode="auto">
            <a:xfrm>
              <a:off x="7407274" y="43434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3" name="Oval 147"/>
            <p:cNvSpPr>
              <a:spLocks noChangeArrowheads="1"/>
            </p:cNvSpPr>
            <p:nvPr/>
          </p:nvSpPr>
          <p:spPr bwMode="auto">
            <a:xfrm>
              <a:off x="7754937" y="5181600"/>
              <a:ext cx="112712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4" name="Oval 148"/>
            <p:cNvSpPr>
              <a:spLocks noChangeArrowheads="1"/>
            </p:cNvSpPr>
            <p:nvPr/>
          </p:nvSpPr>
          <p:spPr bwMode="auto">
            <a:xfrm>
              <a:off x="7086516" y="54102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5" name="Oval 149"/>
            <p:cNvSpPr>
              <a:spLocks noChangeArrowheads="1"/>
            </p:cNvSpPr>
            <p:nvPr/>
          </p:nvSpPr>
          <p:spPr bwMode="auto">
            <a:xfrm>
              <a:off x="7531099" y="549592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6" name="Oval 150"/>
            <p:cNvSpPr>
              <a:spLocks noChangeArrowheads="1"/>
            </p:cNvSpPr>
            <p:nvPr/>
          </p:nvSpPr>
          <p:spPr bwMode="auto">
            <a:xfrm>
              <a:off x="7137400" y="50911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7" name="Oval 151"/>
            <p:cNvSpPr>
              <a:spLocks noChangeArrowheads="1"/>
            </p:cNvSpPr>
            <p:nvPr/>
          </p:nvSpPr>
          <p:spPr bwMode="auto">
            <a:xfrm>
              <a:off x="6688137" y="48768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8" name="Oval 152"/>
            <p:cNvSpPr>
              <a:spLocks noChangeArrowheads="1"/>
            </p:cNvSpPr>
            <p:nvPr/>
          </p:nvSpPr>
          <p:spPr bwMode="auto">
            <a:xfrm>
              <a:off x="6764337" y="5410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9" name="Oval 153"/>
            <p:cNvSpPr>
              <a:spLocks noChangeArrowheads="1"/>
            </p:cNvSpPr>
            <p:nvPr/>
          </p:nvSpPr>
          <p:spPr bwMode="auto">
            <a:xfrm>
              <a:off x="7346949" y="540067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0" name="Oval 154"/>
            <p:cNvSpPr>
              <a:spLocks noChangeArrowheads="1"/>
            </p:cNvSpPr>
            <p:nvPr/>
          </p:nvSpPr>
          <p:spPr bwMode="auto">
            <a:xfrm>
              <a:off x="7548562" y="50736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1" name="Oval 155"/>
            <p:cNvSpPr>
              <a:spLocks noChangeArrowheads="1"/>
            </p:cNvSpPr>
            <p:nvPr/>
          </p:nvSpPr>
          <p:spPr bwMode="auto">
            <a:xfrm>
              <a:off x="7329487" y="482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2" name="Oval 156"/>
            <p:cNvSpPr>
              <a:spLocks noChangeArrowheads="1"/>
            </p:cNvSpPr>
            <p:nvPr/>
          </p:nvSpPr>
          <p:spPr bwMode="auto">
            <a:xfrm>
              <a:off x="7827962" y="4611688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3" name="Oval 157"/>
            <p:cNvSpPr>
              <a:spLocks noChangeArrowheads="1"/>
            </p:cNvSpPr>
            <p:nvPr/>
          </p:nvSpPr>
          <p:spPr bwMode="auto">
            <a:xfrm>
              <a:off x="8045450" y="46990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4" name="Oval 158"/>
            <p:cNvSpPr>
              <a:spLocks noChangeArrowheads="1"/>
            </p:cNvSpPr>
            <p:nvPr/>
          </p:nvSpPr>
          <p:spPr bwMode="auto">
            <a:xfrm>
              <a:off x="7993062" y="50561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5" name="Oval 159"/>
            <p:cNvSpPr>
              <a:spLocks noChangeArrowheads="1"/>
            </p:cNvSpPr>
            <p:nvPr/>
          </p:nvSpPr>
          <p:spPr bwMode="auto">
            <a:xfrm>
              <a:off x="7461249" y="50530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6" name="Oval 160"/>
            <p:cNvSpPr>
              <a:spLocks noChangeArrowheads="1"/>
            </p:cNvSpPr>
            <p:nvPr/>
          </p:nvSpPr>
          <p:spPr bwMode="auto">
            <a:xfrm>
              <a:off x="7626350" y="5386388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6390" name="Oval 113"/>
          <p:cNvSpPr>
            <a:spLocks noChangeArrowheads="1"/>
          </p:cNvSpPr>
          <p:nvPr/>
        </p:nvSpPr>
        <p:spPr bwMode="auto">
          <a:xfrm rot="-5213513">
            <a:off x="6789738" y="5113338"/>
            <a:ext cx="2112962" cy="442912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5859" y="6629400"/>
            <a:ext cx="16353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dirty="0" smtClean="0"/>
              <a:t>Slide Credit: Alexander </a:t>
            </a:r>
            <a:r>
              <a:rPr lang="en-US" altLang="en-US" sz="1000" dirty="0" err="1"/>
              <a:t>Ihler</a:t>
            </a:r>
            <a:endParaRPr lang="en-US" alt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28920" y="1388880"/>
              <a:ext cx="7013520" cy="4759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3880" y="1380960"/>
                <a:ext cx="7028280" cy="477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8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7720" y="2514600"/>
            <a:ext cx="8463879" cy="3962400"/>
            <a:chOff x="627887" y="1427988"/>
            <a:chExt cx="7310627" cy="2468879"/>
          </a:xfrm>
        </p:grpSpPr>
        <p:sp>
          <p:nvSpPr>
            <p:cNvPr id="3" name="object 3"/>
            <p:cNvSpPr/>
            <p:nvPr/>
          </p:nvSpPr>
          <p:spPr>
            <a:xfrm>
              <a:off x="627887" y="1427988"/>
              <a:ext cx="3444240" cy="24688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2857499" y="1671828"/>
              <a:ext cx="5081015" cy="685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482600"/>
            <a:ext cx="7485063" cy="6969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Review: Gaussian</a:t>
            </a:r>
            <a:r>
              <a:rPr spc="-6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Distribution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6636318"/>
            <a:ext cx="8890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Nimbus Sans L"/>
                <a:cs typeface="Nimbus Sans L"/>
              </a:rPr>
              <a:t>Chris</a:t>
            </a:r>
            <a:r>
              <a:rPr sz="1200" spc="-70" dirty="0">
                <a:latin typeface="Nimbus Sans L"/>
                <a:cs typeface="Nimbus Sans L"/>
              </a:rPr>
              <a:t> </a:t>
            </a:r>
            <a:r>
              <a:rPr sz="1200" dirty="0">
                <a:latin typeface="Nimbus Sans L"/>
                <a:cs typeface="Nimbus Sans L"/>
              </a:rPr>
              <a:t>Bishop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096280" y="1388880"/>
              <a:ext cx="6528960" cy="50803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7640" y="1378440"/>
                <a:ext cx="6548040" cy="51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1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Multivariate Gaussian models</a:t>
            </a:r>
            <a:endParaRPr lang="en-IN" dirty="0"/>
          </a:p>
          <a:p>
            <a:endParaRPr lang="en-IN" dirty="0"/>
          </a:p>
        </p:txBody>
      </p:sp>
      <p:pic>
        <p:nvPicPr>
          <p:cNvPr id="17411" name="Picture 5" descr="C:\Documents and Settings\ihler\Desktop\CS274a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66875"/>
            <a:ext cx="82248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5562600" y="5410200"/>
            <a:ext cx="31400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We</a:t>
            </a:r>
            <a:r>
              <a:rPr lang="ja-JP" altLang="en-US" sz="1800">
                <a:latin typeface="Times New Roman" panose="02020603050405020304" pitchFamily="18" charset="0"/>
              </a:rPr>
              <a:t>’</a:t>
            </a:r>
            <a:r>
              <a:rPr lang="en-US" altLang="ja-JP" sz="1800">
                <a:latin typeface="Times New Roman" panose="02020603050405020304" pitchFamily="18" charset="0"/>
              </a:rPr>
              <a:t>ll model each cluster using one of these Gaussian </a:t>
            </a:r>
            <a:r>
              <a:rPr lang="ja-JP" altLang="en-US" sz="1800">
                <a:latin typeface="Times New Roman" panose="02020603050405020304" pitchFamily="18" charset="0"/>
              </a:rPr>
              <a:t>“</a:t>
            </a:r>
            <a:r>
              <a:rPr lang="en-US" altLang="ja-JP" sz="1800">
                <a:latin typeface="Times New Roman" panose="02020603050405020304" pitchFamily="18" charset="0"/>
              </a:rPr>
              <a:t>bells</a:t>
            </a:r>
            <a:r>
              <a:rPr lang="ja-JP" altLang="en-US" sz="1800">
                <a:latin typeface="Times New Roman" panose="02020603050405020304" pitchFamily="18" charset="0"/>
              </a:rPr>
              <a:t>”</a:t>
            </a:r>
            <a:r>
              <a:rPr lang="en-US" altLang="ja-JP" sz="1800">
                <a:latin typeface="Times New Roman" panose="02020603050405020304" pitchFamily="18" charset="0"/>
              </a:rPr>
              <a:t>…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7413" name="Group 1"/>
          <p:cNvGrpSpPr>
            <a:grpSpLocks/>
          </p:cNvGrpSpPr>
          <p:nvPr/>
        </p:nvGrpSpPr>
        <p:grpSpPr bwMode="auto">
          <a:xfrm>
            <a:off x="609600" y="3048000"/>
            <a:ext cx="4000500" cy="3230563"/>
            <a:chOff x="609600" y="3048000"/>
            <a:chExt cx="4000500" cy="3230563"/>
          </a:xfrm>
        </p:grpSpPr>
        <p:sp>
          <p:nvSpPr>
            <p:cNvPr id="17416" name="Oval 6"/>
            <p:cNvSpPr>
              <a:spLocks noChangeArrowheads="1"/>
            </p:cNvSpPr>
            <p:nvPr/>
          </p:nvSpPr>
          <p:spPr bwMode="auto">
            <a:xfrm rot="-2443925">
              <a:off x="1416050" y="3800475"/>
              <a:ext cx="2297113" cy="143510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7" name="Rectangle 6"/>
            <p:cNvSpPr>
              <a:spLocks noChangeArrowheads="1"/>
            </p:cNvSpPr>
            <p:nvPr/>
          </p:nvSpPr>
          <p:spPr bwMode="auto">
            <a:xfrm>
              <a:off x="722313" y="3108325"/>
              <a:ext cx="3798887" cy="298767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8" name="Line 7"/>
            <p:cNvSpPr>
              <a:spLocks noChangeShapeType="1"/>
            </p:cNvSpPr>
            <p:nvPr/>
          </p:nvSpPr>
          <p:spPr bwMode="auto">
            <a:xfrm>
              <a:off x="722313" y="3108325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19" name="Freeform 8"/>
            <p:cNvSpPr>
              <a:spLocks/>
            </p:cNvSpPr>
            <p:nvPr/>
          </p:nvSpPr>
          <p:spPr bwMode="auto">
            <a:xfrm>
              <a:off x="722313" y="3108325"/>
              <a:ext cx="3798887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20" name="Line 9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21" name="Line 10"/>
            <p:cNvSpPr>
              <a:spLocks noChangeShapeType="1"/>
            </p:cNvSpPr>
            <p:nvPr/>
          </p:nvSpPr>
          <p:spPr bwMode="auto">
            <a:xfrm>
              <a:off x="722313" y="6096000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22" name="Line 11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23" name="Line 12"/>
            <p:cNvSpPr>
              <a:spLocks noChangeShapeType="1"/>
            </p:cNvSpPr>
            <p:nvPr/>
          </p:nvSpPr>
          <p:spPr bwMode="auto">
            <a:xfrm flipV="1">
              <a:off x="722313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24" name="Line 13"/>
            <p:cNvSpPr>
              <a:spLocks noChangeShapeType="1"/>
            </p:cNvSpPr>
            <p:nvPr/>
          </p:nvSpPr>
          <p:spPr bwMode="auto">
            <a:xfrm>
              <a:off x="722313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25" name="Rectangle 14"/>
            <p:cNvSpPr>
              <a:spLocks noChangeArrowheads="1"/>
            </p:cNvSpPr>
            <p:nvPr/>
          </p:nvSpPr>
          <p:spPr bwMode="auto">
            <a:xfrm>
              <a:off x="661988" y="611346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-2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26" name="Line 15"/>
            <p:cNvSpPr>
              <a:spLocks noChangeShapeType="1"/>
            </p:cNvSpPr>
            <p:nvPr/>
          </p:nvSpPr>
          <p:spPr bwMode="auto">
            <a:xfrm flipV="1">
              <a:off x="1263650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27" name="Line 16"/>
            <p:cNvSpPr>
              <a:spLocks noChangeShapeType="1"/>
            </p:cNvSpPr>
            <p:nvPr/>
          </p:nvSpPr>
          <p:spPr bwMode="auto">
            <a:xfrm>
              <a:off x="1263650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28" name="Rectangle 17"/>
            <p:cNvSpPr>
              <a:spLocks noChangeArrowheads="1"/>
            </p:cNvSpPr>
            <p:nvPr/>
          </p:nvSpPr>
          <p:spPr bwMode="auto">
            <a:xfrm>
              <a:off x="1211263" y="611346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-1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29" name="Line 18"/>
            <p:cNvSpPr>
              <a:spLocks noChangeShapeType="1"/>
            </p:cNvSpPr>
            <p:nvPr/>
          </p:nvSpPr>
          <p:spPr bwMode="auto">
            <a:xfrm flipV="1">
              <a:off x="1804988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0" name="Line 19"/>
            <p:cNvSpPr>
              <a:spLocks noChangeShapeType="1"/>
            </p:cNvSpPr>
            <p:nvPr/>
          </p:nvSpPr>
          <p:spPr bwMode="auto">
            <a:xfrm>
              <a:off x="1804988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1" name="Rectangle 20"/>
            <p:cNvSpPr>
              <a:spLocks noChangeArrowheads="1"/>
            </p:cNvSpPr>
            <p:nvPr/>
          </p:nvSpPr>
          <p:spPr bwMode="auto">
            <a:xfrm>
              <a:off x="17875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32" name="Line 21"/>
            <p:cNvSpPr>
              <a:spLocks noChangeShapeType="1"/>
            </p:cNvSpPr>
            <p:nvPr/>
          </p:nvSpPr>
          <p:spPr bwMode="auto">
            <a:xfrm flipV="1">
              <a:off x="23463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3" name="Line 22"/>
            <p:cNvSpPr>
              <a:spLocks noChangeShapeType="1"/>
            </p:cNvSpPr>
            <p:nvPr/>
          </p:nvSpPr>
          <p:spPr bwMode="auto">
            <a:xfrm>
              <a:off x="23463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4" name="Rectangle 23"/>
            <p:cNvSpPr>
              <a:spLocks noChangeArrowheads="1"/>
            </p:cNvSpPr>
            <p:nvPr/>
          </p:nvSpPr>
          <p:spPr bwMode="auto">
            <a:xfrm>
              <a:off x="23209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35" name="Line 24"/>
            <p:cNvSpPr>
              <a:spLocks noChangeShapeType="1"/>
            </p:cNvSpPr>
            <p:nvPr/>
          </p:nvSpPr>
          <p:spPr bwMode="auto">
            <a:xfrm flipV="1">
              <a:off x="2897188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6" name="Line 25"/>
            <p:cNvSpPr>
              <a:spLocks noChangeShapeType="1"/>
            </p:cNvSpPr>
            <p:nvPr/>
          </p:nvSpPr>
          <p:spPr bwMode="auto">
            <a:xfrm>
              <a:off x="2897188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7" name="Rectangle 26"/>
            <p:cNvSpPr>
              <a:spLocks noChangeArrowheads="1"/>
            </p:cNvSpPr>
            <p:nvPr/>
          </p:nvSpPr>
          <p:spPr bwMode="auto">
            <a:xfrm>
              <a:off x="2871788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2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38" name="Line 27"/>
            <p:cNvSpPr>
              <a:spLocks noChangeShapeType="1"/>
            </p:cNvSpPr>
            <p:nvPr/>
          </p:nvSpPr>
          <p:spPr bwMode="auto">
            <a:xfrm flipV="1">
              <a:off x="34385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9" name="Line 28"/>
            <p:cNvSpPr>
              <a:spLocks noChangeShapeType="1"/>
            </p:cNvSpPr>
            <p:nvPr/>
          </p:nvSpPr>
          <p:spPr bwMode="auto">
            <a:xfrm>
              <a:off x="34385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40" name="Rectangle 29"/>
            <p:cNvSpPr>
              <a:spLocks noChangeArrowheads="1"/>
            </p:cNvSpPr>
            <p:nvPr/>
          </p:nvSpPr>
          <p:spPr bwMode="auto">
            <a:xfrm>
              <a:off x="34131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3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41" name="Line 30"/>
            <p:cNvSpPr>
              <a:spLocks noChangeShapeType="1"/>
            </p:cNvSpPr>
            <p:nvPr/>
          </p:nvSpPr>
          <p:spPr bwMode="auto">
            <a:xfrm flipV="1">
              <a:off x="39719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42" name="Line 31"/>
            <p:cNvSpPr>
              <a:spLocks noChangeShapeType="1"/>
            </p:cNvSpPr>
            <p:nvPr/>
          </p:nvSpPr>
          <p:spPr bwMode="auto">
            <a:xfrm>
              <a:off x="39719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43" name="Rectangle 32"/>
            <p:cNvSpPr>
              <a:spLocks noChangeArrowheads="1"/>
            </p:cNvSpPr>
            <p:nvPr/>
          </p:nvSpPr>
          <p:spPr bwMode="auto">
            <a:xfrm>
              <a:off x="3954463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4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44" name="Line 33"/>
            <p:cNvSpPr>
              <a:spLocks noChangeShapeType="1"/>
            </p:cNvSpPr>
            <p:nvPr/>
          </p:nvSpPr>
          <p:spPr bwMode="auto">
            <a:xfrm flipV="1">
              <a:off x="4521200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45" name="Line 34"/>
            <p:cNvSpPr>
              <a:spLocks noChangeShapeType="1"/>
            </p:cNvSpPr>
            <p:nvPr/>
          </p:nvSpPr>
          <p:spPr bwMode="auto">
            <a:xfrm>
              <a:off x="4521200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46" name="Rectangle 35"/>
            <p:cNvSpPr>
              <a:spLocks noChangeArrowheads="1"/>
            </p:cNvSpPr>
            <p:nvPr/>
          </p:nvSpPr>
          <p:spPr bwMode="auto">
            <a:xfrm>
              <a:off x="4495800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5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47" name="Line 36"/>
            <p:cNvSpPr>
              <a:spLocks noChangeShapeType="1"/>
            </p:cNvSpPr>
            <p:nvPr/>
          </p:nvSpPr>
          <p:spPr bwMode="auto">
            <a:xfrm>
              <a:off x="722313" y="60960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48" name="Line 37"/>
            <p:cNvSpPr>
              <a:spLocks noChangeShapeType="1"/>
            </p:cNvSpPr>
            <p:nvPr/>
          </p:nvSpPr>
          <p:spPr bwMode="auto">
            <a:xfrm flipH="1">
              <a:off x="4486275" y="60960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49" name="Rectangle 38"/>
            <p:cNvSpPr>
              <a:spLocks noChangeArrowheads="1"/>
            </p:cNvSpPr>
            <p:nvPr/>
          </p:nvSpPr>
          <p:spPr bwMode="auto">
            <a:xfrm>
              <a:off x="609600" y="6026150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-2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50" name="Line 39"/>
            <p:cNvSpPr>
              <a:spLocks noChangeShapeType="1"/>
            </p:cNvSpPr>
            <p:nvPr/>
          </p:nvSpPr>
          <p:spPr bwMode="auto">
            <a:xfrm>
              <a:off x="722313" y="56594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51" name="Line 40"/>
            <p:cNvSpPr>
              <a:spLocks noChangeShapeType="1"/>
            </p:cNvSpPr>
            <p:nvPr/>
          </p:nvSpPr>
          <p:spPr bwMode="auto">
            <a:xfrm flipH="1">
              <a:off x="4486275" y="56594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52" name="Rectangle 41"/>
            <p:cNvSpPr>
              <a:spLocks noChangeArrowheads="1"/>
            </p:cNvSpPr>
            <p:nvPr/>
          </p:nvSpPr>
          <p:spPr bwMode="auto">
            <a:xfrm>
              <a:off x="609600" y="559911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-1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53" name="Line 42"/>
            <p:cNvSpPr>
              <a:spLocks noChangeShapeType="1"/>
            </p:cNvSpPr>
            <p:nvPr/>
          </p:nvSpPr>
          <p:spPr bwMode="auto">
            <a:xfrm>
              <a:off x="722313" y="52339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54" name="Line 43"/>
            <p:cNvSpPr>
              <a:spLocks noChangeShapeType="1"/>
            </p:cNvSpPr>
            <p:nvPr/>
          </p:nvSpPr>
          <p:spPr bwMode="auto">
            <a:xfrm flipH="1">
              <a:off x="4486275" y="52339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55" name="Rectangle 44"/>
            <p:cNvSpPr>
              <a:spLocks noChangeArrowheads="1"/>
            </p:cNvSpPr>
            <p:nvPr/>
          </p:nvSpPr>
          <p:spPr bwMode="auto">
            <a:xfrm>
              <a:off x="644525" y="5172075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56" name="Line 45"/>
            <p:cNvSpPr>
              <a:spLocks noChangeShapeType="1"/>
            </p:cNvSpPr>
            <p:nvPr/>
          </p:nvSpPr>
          <p:spPr bwMode="auto">
            <a:xfrm>
              <a:off x="722313" y="48148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57" name="Line 46"/>
            <p:cNvSpPr>
              <a:spLocks noChangeShapeType="1"/>
            </p:cNvSpPr>
            <p:nvPr/>
          </p:nvSpPr>
          <p:spPr bwMode="auto">
            <a:xfrm flipH="1">
              <a:off x="4486275" y="48148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58" name="Rectangle 47"/>
            <p:cNvSpPr>
              <a:spLocks noChangeArrowheads="1"/>
            </p:cNvSpPr>
            <p:nvPr/>
          </p:nvSpPr>
          <p:spPr bwMode="auto">
            <a:xfrm>
              <a:off x="644525" y="474503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59" name="Line 48"/>
            <p:cNvSpPr>
              <a:spLocks noChangeShapeType="1"/>
            </p:cNvSpPr>
            <p:nvPr/>
          </p:nvSpPr>
          <p:spPr bwMode="auto">
            <a:xfrm>
              <a:off x="722313" y="43799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60" name="Line 49"/>
            <p:cNvSpPr>
              <a:spLocks noChangeShapeType="1"/>
            </p:cNvSpPr>
            <p:nvPr/>
          </p:nvSpPr>
          <p:spPr bwMode="auto">
            <a:xfrm flipH="1">
              <a:off x="4486275" y="43799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61" name="Rectangle 50"/>
            <p:cNvSpPr>
              <a:spLocks noChangeArrowheads="1"/>
            </p:cNvSpPr>
            <p:nvPr/>
          </p:nvSpPr>
          <p:spPr bwMode="auto">
            <a:xfrm>
              <a:off x="644525" y="431958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2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62" name="Line 51"/>
            <p:cNvSpPr>
              <a:spLocks noChangeShapeType="1"/>
            </p:cNvSpPr>
            <p:nvPr/>
          </p:nvSpPr>
          <p:spPr bwMode="auto">
            <a:xfrm>
              <a:off x="722313" y="39624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63" name="Line 52"/>
            <p:cNvSpPr>
              <a:spLocks noChangeShapeType="1"/>
            </p:cNvSpPr>
            <p:nvPr/>
          </p:nvSpPr>
          <p:spPr bwMode="auto">
            <a:xfrm flipH="1">
              <a:off x="4486275" y="39624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64" name="Rectangle 53"/>
            <p:cNvSpPr>
              <a:spLocks noChangeArrowheads="1"/>
            </p:cNvSpPr>
            <p:nvPr/>
          </p:nvSpPr>
          <p:spPr bwMode="auto">
            <a:xfrm>
              <a:off x="644525" y="390048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3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65" name="Line 54"/>
            <p:cNvSpPr>
              <a:spLocks noChangeShapeType="1"/>
            </p:cNvSpPr>
            <p:nvPr/>
          </p:nvSpPr>
          <p:spPr bwMode="auto">
            <a:xfrm>
              <a:off x="722313" y="35353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66" name="Line 55"/>
            <p:cNvSpPr>
              <a:spLocks noChangeShapeType="1"/>
            </p:cNvSpPr>
            <p:nvPr/>
          </p:nvSpPr>
          <p:spPr bwMode="auto">
            <a:xfrm flipH="1">
              <a:off x="4486275" y="35353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67" name="Rectangle 56"/>
            <p:cNvSpPr>
              <a:spLocks noChangeArrowheads="1"/>
            </p:cNvSpPr>
            <p:nvPr/>
          </p:nvSpPr>
          <p:spPr bwMode="auto">
            <a:xfrm>
              <a:off x="644525" y="3473450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4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68" name="Line 57"/>
            <p:cNvSpPr>
              <a:spLocks noChangeShapeType="1"/>
            </p:cNvSpPr>
            <p:nvPr/>
          </p:nvSpPr>
          <p:spPr bwMode="auto">
            <a:xfrm>
              <a:off x="722313" y="31083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69" name="Line 58"/>
            <p:cNvSpPr>
              <a:spLocks noChangeShapeType="1"/>
            </p:cNvSpPr>
            <p:nvPr/>
          </p:nvSpPr>
          <p:spPr bwMode="auto">
            <a:xfrm flipH="1">
              <a:off x="4486275" y="31083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70" name="Rectangle 59"/>
            <p:cNvSpPr>
              <a:spLocks noChangeArrowheads="1"/>
            </p:cNvSpPr>
            <p:nvPr/>
          </p:nvSpPr>
          <p:spPr bwMode="auto">
            <a:xfrm>
              <a:off x="644525" y="3048000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panose="020B0604020202020204" pitchFamily="34" charset="0"/>
                </a:rPr>
                <a:t>5</a:t>
              </a: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71" name="Line 60"/>
            <p:cNvSpPr>
              <a:spLocks noChangeShapeType="1"/>
            </p:cNvSpPr>
            <p:nvPr/>
          </p:nvSpPr>
          <p:spPr bwMode="auto">
            <a:xfrm>
              <a:off x="722313" y="3108325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72" name="Freeform 61"/>
            <p:cNvSpPr>
              <a:spLocks/>
            </p:cNvSpPr>
            <p:nvPr/>
          </p:nvSpPr>
          <p:spPr bwMode="auto">
            <a:xfrm>
              <a:off x="722313" y="3108325"/>
              <a:ext cx="3798887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73" name="Line 62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74" name="Oval 112"/>
            <p:cNvSpPr>
              <a:spLocks noChangeArrowheads="1"/>
            </p:cNvSpPr>
            <p:nvPr/>
          </p:nvSpPr>
          <p:spPr bwMode="auto">
            <a:xfrm>
              <a:off x="1884363" y="531495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75" name="Oval 113"/>
            <p:cNvSpPr>
              <a:spLocks noChangeArrowheads="1"/>
            </p:cNvSpPr>
            <p:nvPr/>
          </p:nvSpPr>
          <p:spPr bwMode="auto">
            <a:xfrm>
              <a:off x="3054350" y="4600575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76" name="Oval 114"/>
            <p:cNvSpPr>
              <a:spLocks noChangeArrowheads="1"/>
            </p:cNvSpPr>
            <p:nvPr/>
          </p:nvSpPr>
          <p:spPr bwMode="auto">
            <a:xfrm>
              <a:off x="2705100" y="427831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77" name="Oval 115"/>
            <p:cNvSpPr>
              <a:spLocks noChangeArrowheads="1"/>
            </p:cNvSpPr>
            <p:nvPr/>
          </p:nvSpPr>
          <p:spPr bwMode="auto">
            <a:xfrm>
              <a:off x="2530475" y="4802188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78" name="Oval 116"/>
            <p:cNvSpPr>
              <a:spLocks noChangeArrowheads="1"/>
            </p:cNvSpPr>
            <p:nvPr/>
          </p:nvSpPr>
          <p:spPr bwMode="auto">
            <a:xfrm>
              <a:off x="2006600" y="454025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79" name="Oval 117"/>
            <p:cNvSpPr>
              <a:spLocks noChangeArrowheads="1"/>
            </p:cNvSpPr>
            <p:nvPr/>
          </p:nvSpPr>
          <p:spPr bwMode="auto">
            <a:xfrm>
              <a:off x="1884363" y="48275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0" name="Oval 118"/>
            <p:cNvSpPr>
              <a:spLocks noChangeArrowheads="1"/>
            </p:cNvSpPr>
            <p:nvPr/>
          </p:nvSpPr>
          <p:spPr bwMode="auto">
            <a:xfrm>
              <a:off x="3324225" y="43576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1" name="Oval 119"/>
            <p:cNvSpPr>
              <a:spLocks noChangeArrowheads="1"/>
            </p:cNvSpPr>
            <p:nvPr/>
          </p:nvSpPr>
          <p:spPr bwMode="auto">
            <a:xfrm>
              <a:off x="1866900" y="43926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2" name="Oval 120"/>
            <p:cNvSpPr>
              <a:spLocks noChangeArrowheads="1"/>
            </p:cNvSpPr>
            <p:nvPr/>
          </p:nvSpPr>
          <p:spPr bwMode="auto">
            <a:xfrm>
              <a:off x="1909763" y="49498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3" name="Oval 121"/>
            <p:cNvSpPr>
              <a:spLocks noChangeArrowheads="1"/>
            </p:cNvSpPr>
            <p:nvPr/>
          </p:nvSpPr>
          <p:spPr bwMode="auto">
            <a:xfrm>
              <a:off x="2381250" y="39735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4" name="Oval 122"/>
            <p:cNvSpPr>
              <a:spLocks noChangeArrowheads="1"/>
            </p:cNvSpPr>
            <p:nvPr/>
          </p:nvSpPr>
          <p:spPr bwMode="auto">
            <a:xfrm>
              <a:off x="2590800" y="40957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5" name="Oval 123"/>
            <p:cNvSpPr>
              <a:spLocks noChangeArrowheads="1"/>
            </p:cNvSpPr>
            <p:nvPr/>
          </p:nvSpPr>
          <p:spPr bwMode="auto">
            <a:xfrm>
              <a:off x="1892300" y="457517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6" name="Oval 124"/>
            <p:cNvSpPr>
              <a:spLocks noChangeArrowheads="1"/>
            </p:cNvSpPr>
            <p:nvPr/>
          </p:nvSpPr>
          <p:spPr bwMode="auto">
            <a:xfrm>
              <a:off x="2381250" y="4897438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7" name="Oval 125"/>
            <p:cNvSpPr>
              <a:spLocks noChangeArrowheads="1"/>
            </p:cNvSpPr>
            <p:nvPr/>
          </p:nvSpPr>
          <p:spPr bwMode="auto">
            <a:xfrm>
              <a:off x="1814513" y="398303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8" name="Oval 126"/>
            <p:cNvSpPr>
              <a:spLocks noChangeArrowheads="1"/>
            </p:cNvSpPr>
            <p:nvPr/>
          </p:nvSpPr>
          <p:spPr bwMode="auto">
            <a:xfrm>
              <a:off x="2530475" y="4652963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89" name="Oval 127"/>
            <p:cNvSpPr>
              <a:spLocks noChangeArrowheads="1"/>
            </p:cNvSpPr>
            <p:nvPr/>
          </p:nvSpPr>
          <p:spPr bwMode="auto">
            <a:xfrm>
              <a:off x="2957513" y="42783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0" name="Oval 128"/>
            <p:cNvSpPr>
              <a:spLocks noChangeArrowheads="1"/>
            </p:cNvSpPr>
            <p:nvPr/>
          </p:nvSpPr>
          <p:spPr bwMode="auto">
            <a:xfrm>
              <a:off x="1979613" y="38084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1" name="Oval 129"/>
            <p:cNvSpPr>
              <a:spLocks noChangeArrowheads="1"/>
            </p:cNvSpPr>
            <p:nvPr/>
          </p:nvSpPr>
          <p:spPr bwMode="auto">
            <a:xfrm>
              <a:off x="2678113" y="3748088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2" name="Oval 130"/>
            <p:cNvSpPr>
              <a:spLocks noChangeArrowheads="1"/>
            </p:cNvSpPr>
            <p:nvPr/>
          </p:nvSpPr>
          <p:spPr bwMode="auto">
            <a:xfrm>
              <a:off x="3141663" y="4670425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3" name="Oval 131"/>
            <p:cNvSpPr>
              <a:spLocks noChangeArrowheads="1"/>
            </p:cNvSpPr>
            <p:nvPr/>
          </p:nvSpPr>
          <p:spPr bwMode="auto">
            <a:xfrm>
              <a:off x="1822450" y="441007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4" name="Oval 132"/>
            <p:cNvSpPr>
              <a:spLocks noChangeArrowheads="1"/>
            </p:cNvSpPr>
            <p:nvPr/>
          </p:nvSpPr>
          <p:spPr bwMode="auto">
            <a:xfrm>
              <a:off x="2346325" y="474027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5" name="Oval 133"/>
            <p:cNvSpPr>
              <a:spLocks noChangeArrowheads="1"/>
            </p:cNvSpPr>
            <p:nvPr/>
          </p:nvSpPr>
          <p:spPr bwMode="auto">
            <a:xfrm>
              <a:off x="2792413" y="373856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6" name="Oval 134"/>
            <p:cNvSpPr>
              <a:spLocks noChangeArrowheads="1"/>
            </p:cNvSpPr>
            <p:nvPr/>
          </p:nvSpPr>
          <p:spPr bwMode="auto">
            <a:xfrm>
              <a:off x="2224088" y="4740275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7" name="Oval 135"/>
            <p:cNvSpPr>
              <a:spLocks noChangeArrowheads="1"/>
            </p:cNvSpPr>
            <p:nvPr/>
          </p:nvSpPr>
          <p:spPr bwMode="auto">
            <a:xfrm>
              <a:off x="2390775" y="40878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8" name="Oval 136"/>
            <p:cNvSpPr>
              <a:spLocks noChangeArrowheads="1"/>
            </p:cNvSpPr>
            <p:nvPr/>
          </p:nvSpPr>
          <p:spPr bwMode="auto">
            <a:xfrm>
              <a:off x="2058988" y="4887913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99" name="Oval 137"/>
            <p:cNvSpPr>
              <a:spLocks noChangeArrowheads="1"/>
            </p:cNvSpPr>
            <p:nvPr/>
          </p:nvSpPr>
          <p:spPr bwMode="auto">
            <a:xfrm>
              <a:off x="2460625" y="440055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0" name="Oval 138"/>
            <p:cNvSpPr>
              <a:spLocks noChangeArrowheads="1"/>
            </p:cNvSpPr>
            <p:nvPr/>
          </p:nvSpPr>
          <p:spPr bwMode="auto">
            <a:xfrm>
              <a:off x="2792413" y="4627563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1" name="Oval 139"/>
            <p:cNvSpPr>
              <a:spLocks noChangeArrowheads="1"/>
            </p:cNvSpPr>
            <p:nvPr/>
          </p:nvSpPr>
          <p:spPr bwMode="auto">
            <a:xfrm>
              <a:off x="2443163" y="4557713"/>
              <a:ext cx="112712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2" name="Oval 140"/>
            <p:cNvSpPr>
              <a:spLocks noChangeArrowheads="1"/>
            </p:cNvSpPr>
            <p:nvPr/>
          </p:nvSpPr>
          <p:spPr bwMode="auto">
            <a:xfrm>
              <a:off x="2478088" y="37211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3" name="Oval 141"/>
            <p:cNvSpPr>
              <a:spLocks noChangeArrowheads="1"/>
            </p:cNvSpPr>
            <p:nvPr/>
          </p:nvSpPr>
          <p:spPr bwMode="auto">
            <a:xfrm>
              <a:off x="2198688" y="49498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4" name="Oval 142"/>
            <p:cNvSpPr>
              <a:spLocks noChangeArrowheads="1"/>
            </p:cNvSpPr>
            <p:nvPr/>
          </p:nvSpPr>
          <p:spPr bwMode="auto">
            <a:xfrm>
              <a:off x="2774950" y="4767263"/>
              <a:ext cx="104775" cy="1031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5" name="Oval 143"/>
            <p:cNvSpPr>
              <a:spLocks noChangeArrowheads="1"/>
            </p:cNvSpPr>
            <p:nvPr/>
          </p:nvSpPr>
          <p:spPr bwMode="auto">
            <a:xfrm>
              <a:off x="2538413" y="46450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6" name="Oval 144"/>
            <p:cNvSpPr>
              <a:spLocks noChangeArrowheads="1"/>
            </p:cNvSpPr>
            <p:nvPr/>
          </p:nvSpPr>
          <p:spPr bwMode="auto">
            <a:xfrm>
              <a:off x="2809875" y="4140200"/>
              <a:ext cx="112713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7" name="Oval 145"/>
            <p:cNvSpPr>
              <a:spLocks noChangeArrowheads="1"/>
            </p:cNvSpPr>
            <p:nvPr/>
          </p:nvSpPr>
          <p:spPr bwMode="auto">
            <a:xfrm>
              <a:off x="2416175" y="52546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8" name="Oval 146"/>
            <p:cNvSpPr>
              <a:spLocks noChangeArrowheads="1"/>
            </p:cNvSpPr>
            <p:nvPr/>
          </p:nvSpPr>
          <p:spPr bwMode="auto">
            <a:xfrm>
              <a:off x="2590800" y="3703638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09" name="Oval 147"/>
            <p:cNvSpPr>
              <a:spLocks noChangeArrowheads="1"/>
            </p:cNvSpPr>
            <p:nvPr/>
          </p:nvSpPr>
          <p:spPr bwMode="auto">
            <a:xfrm>
              <a:off x="3071813" y="5054600"/>
              <a:ext cx="112712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0" name="Oval 148"/>
            <p:cNvSpPr>
              <a:spLocks noChangeArrowheads="1"/>
            </p:cNvSpPr>
            <p:nvPr/>
          </p:nvSpPr>
          <p:spPr bwMode="auto">
            <a:xfrm>
              <a:off x="2478088" y="467042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1" name="Oval 149"/>
            <p:cNvSpPr>
              <a:spLocks noChangeArrowheads="1"/>
            </p:cNvSpPr>
            <p:nvPr/>
          </p:nvSpPr>
          <p:spPr bwMode="auto">
            <a:xfrm>
              <a:off x="1971675" y="490537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2" name="Oval 150"/>
            <p:cNvSpPr>
              <a:spLocks noChangeArrowheads="1"/>
            </p:cNvSpPr>
            <p:nvPr/>
          </p:nvSpPr>
          <p:spPr bwMode="auto">
            <a:xfrm>
              <a:off x="2678113" y="45577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3" name="Oval 151"/>
            <p:cNvSpPr>
              <a:spLocks noChangeArrowheads="1"/>
            </p:cNvSpPr>
            <p:nvPr/>
          </p:nvSpPr>
          <p:spPr bwMode="auto">
            <a:xfrm>
              <a:off x="2555875" y="454025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4" name="Oval 152"/>
            <p:cNvSpPr>
              <a:spLocks noChangeArrowheads="1"/>
            </p:cNvSpPr>
            <p:nvPr/>
          </p:nvSpPr>
          <p:spPr bwMode="auto">
            <a:xfrm>
              <a:off x="2268538" y="4217988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5" name="Oval 153"/>
            <p:cNvSpPr>
              <a:spLocks noChangeArrowheads="1"/>
            </p:cNvSpPr>
            <p:nvPr/>
          </p:nvSpPr>
          <p:spPr bwMode="auto">
            <a:xfrm>
              <a:off x="1787525" y="48101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6" name="Oval 154"/>
            <p:cNvSpPr>
              <a:spLocks noChangeArrowheads="1"/>
            </p:cNvSpPr>
            <p:nvPr/>
          </p:nvSpPr>
          <p:spPr bwMode="auto">
            <a:xfrm>
              <a:off x="3089275" y="45402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7" name="Oval 155"/>
            <p:cNvSpPr>
              <a:spLocks noChangeArrowheads="1"/>
            </p:cNvSpPr>
            <p:nvPr/>
          </p:nvSpPr>
          <p:spPr bwMode="auto">
            <a:xfrm>
              <a:off x="1770063" y="423545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8" name="Oval 156"/>
            <p:cNvSpPr>
              <a:spLocks noChangeArrowheads="1"/>
            </p:cNvSpPr>
            <p:nvPr/>
          </p:nvSpPr>
          <p:spPr bwMode="auto">
            <a:xfrm>
              <a:off x="3368675" y="4078288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19" name="Oval 157"/>
            <p:cNvSpPr>
              <a:spLocks noChangeArrowheads="1"/>
            </p:cNvSpPr>
            <p:nvPr/>
          </p:nvSpPr>
          <p:spPr bwMode="auto">
            <a:xfrm>
              <a:off x="3586163" y="41656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20" name="Oval 158"/>
            <p:cNvSpPr>
              <a:spLocks noChangeArrowheads="1"/>
            </p:cNvSpPr>
            <p:nvPr/>
          </p:nvSpPr>
          <p:spPr bwMode="auto">
            <a:xfrm>
              <a:off x="3533775" y="45227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21" name="Oval 159"/>
            <p:cNvSpPr>
              <a:spLocks noChangeArrowheads="1"/>
            </p:cNvSpPr>
            <p:nvPr/>
          </p:nvSpPr>
          <p:spPr bwMode="auto">
            <a:xfrm>
              <a:off x="1901825" y="446246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522" name="Oval 160"/>
            <p:cNvSpPr>
              <a:spLocks noChangeArrowheads="1"/>
            </p:cNvSpPr>
            <p:nvPr/>
          </p:nvSpPr>
          <p:spPr bwMode="auto">
            <a:xfrm>
              <a:off x="3167063" y="4852988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7" name="TextBox 9"/>
          <p:cNvSpPr txBox="1">
            <a:spLocks noChangeArrowheads="1"/>
          </p:cNvSpPr>
          <p:nvPr/>
        </p:nvSpPr>
        <p:spPr bwMode="auto">
          <a:xfrm>
            <a:off x="5124450" y="3263900"/>
            <a:ext cx="3300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Maximum Likelihood estimates</a:t>
            </a:r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3733800"/>
            <a:ext cx="3856158" cy="1587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683" y="6526119"/>
            <a:ext cx="16353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dirty="0" smtClean="0"/>
              <a:t>Slide Credit: Alexander </a:t>
            </a:r>
            <a:r>
              <a:rPr lang="en-US" altLang="en-US" sz="1000" dirty="0" err="1"/>
              <a:t>Ihler</a:t>
            </a:r>
            <a:endParaRPr lang="en-US" alt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1914480" y="1722600"/>
              <a:ext cx="6177960" cy="45666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200" y="1713600"/>
                <a:ext cx="6192720" cy="45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652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927" y="1802421"/>
            <a:ext cx="7361680" cy="664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4" name="object 4"/>
          <p:cNvSpPr txBox="1"/>
          <p:nvPr/>
        </p:nvSpPr>
        <p:spPr>
          <a:xfrm>
            <a:off x="1087734" y="1336747"/>
            <a:ext cx="282193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Multivariate</a:t>
            </a:r>
            <a:r>
              <a:rPr sz="2052" spc="-26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Gaussian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124" y="2809347"/>
            <a:ext cx="636931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99FF"/>
                </a:solidFill>
                <a:latin typeface="Comic Sans MS"/>
                <a:cs typeface="Comic Sans MS"/>
              </a:rPr>
              <a:t>m</a:t>
            </a:r>
            <a:r>
              <a:rPr sz="2052" spc="4" dirty="0">
                <a:solidFill>
                  <a:srgbClr val="0099FF"/>
                </a:solidFill>
                <a:latin typeface="Comic Sans MS"/>
                <a:cs typeface="Comic Sans MS"/>
              </a:rPr>
              <a:t>e</a:t>
            </a:r>
            <a:r>
              <a:rPr sz="2052" spc="-4" dirty="0">
                <a:solidFill>
                  <a:srgbClr val="0099FF"/>
                </a:solidFill>
                <a:latin typeface="Comic Sans MS"/>
                <a:cs typeface="Comic Sans MS"/>
              </a:rPr>
              <a:t>a</a:t>
            </a:r>
            <a:r>
              <a:rPr sz="2052" dirty="0">
                <a:solidFill>
                  <a:srgbClr val="0099FF"/>
                </a:solidFill>
                <a:latin typeface="Comic Sans MS"/>
                <a:cs typeface="Comic Sans MS"/>
              </a:rPr>
              <a:t>n</a:t>
            </a:r>
            <a:endParaRPr sz="2052" dirty="0"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6402" y="2238987"/>
            <a:ext cx="487608" cy="597292"/>
          </a:xfrm>
          <a:custGeom>
            <a:avLst/>
            <a:gdLst/>
            <a:ahLst/>
            <a:cxnLst/>
            <a:rect l="l" t="t" r="r" b="b"/>
            <a:pathLst>
              <a:path w="570230" h="698500">
                <a:moveTo>
                  <a:pt x="534039" y="85834"/>
                </a:moveTo>
                <a:lnTo>
                  <a:pt x="528469" y="53400"/>
                </a:lnTo>
                <a:lnTo>
                  <a:pt x="508404" y="69854"/>
                </a:lnTo>
                <a:lnTo>
                  <a:pt x="505980" y="80759"/>
                </a:lnTo>
                <a:lnTo>
                  <a:pt x="496824" y="108204"/>
                </a:lnTo>
                <a:lnTo>
                  <a:pt x="487680" y="138684"/>
                </a:lnTo>
                <a:lnTo>
                  <a:pt x="466344" y="202679"/>
                </a:lnTo>
                <a:lnTo>
                  <a:pt x="454164" y="234683"/>
                </a:lnTo>
                <a:lnTo>
                  <a:pt x="441960" y="268224"/>
                </a:lnTo>
                <a:lnTo>
                  <a:pt x="416064" y="330708"/>
                </a:lnTo>
                <a:lnTo>
                  <a:pt x="379488" y="400799"/>
                </a:lnTo>
                <a:lnTo>
                  <a:pt x="356628" y="434340"/>
                </a:lnTo>
                <a:lnTo>
                  <a:pt x="321564" y="473964"/>
                </a:lnTo>
                <a:lnTo>
                  <a:pt x="301764" y="490728"/>
                </a:lnTo>
                <a:lnTo>
                  <a:pt x="283464" y="509003"/>
                </a:lnTo>
                <a:lnTo>
                  <a:pt x="219468" y="556260"/>
                </a:lnTo>
                <a:lnTo>
                  <a:pt x="173748" y="583679"/>
                </a:lnTo>
                <a:lnTo>
                  <a:pt x="100584" y="623303"/>
                </a:lnTo>
                <a:lnTo>
                  <a:pt x="0" y="672084"/>
                </a:lnTo>
                <a:lnTo>
                  <a:pt x="12204" y="697979"/>
                </a:lnTo>
                <a:lnTo>
                  <a:pt x="112788" y="649224"/>
                </a:lnTo>
                <a:lnTo>
                  <a:pt x="163080" y="623303"/>
                </a:lnTo>
                <a:lnTo>
                  <a:pt x="187464" y="609600"/>
                </a:lnTo>
                <a:lnTo>
                  <a:pt x="210324" y="594360"/>
                </a:lnTo>
                <a:lnTo>
                  <a:pt x="234708" y="580644"/>
                </a:lnTo>
                <a:lnTo>
                  <a:pt x="257568" y="563880"/>
                </a:lnTo>
                <a:lnTo>
                  <a:pt x="278904" y="548640"/>
                </a:lnTo>
                <a:lnTo>
                  <a:pt x="300240" y="530339"/>
                </a:lnTo>
                <a:lnTo>
                  <a:pt x="341388" y="493763"/>
                </a:lnTo>
                <a:lnTo>
                  <a:pt x="377964" y="452628"/>
                </a:lnTo>
                <a:lnTo>
                  <a:pt x="394728" y="428244"/>
                </a:lnTo>
                <a:lnTo>
                  <a:pt x="403860" y="416039"/>
                </a:lnTo>
                <a:lnTo>
                  <a:pt x="441960" y="342900"/>
                </a:lnTo>
                <a:lnTo>
                  <a:pt x="469404" y="278879"/>
                </a:lnTo>
                <a:lnTo>
                  <a:pt x="493788" y="211823"/>
                </a:lnTo>
                <a:lnTo>
                  <a:pt x="515124" y="147828"/>
                </a:lnTo>
                <a:lnTo>
                  <a:pt x="524268" y="117348"/>
                </a:lnTo>
                <a:lnTo>
                  <a:pt x="528840" y="103619"/>
                </a:lnTo>
                <a:lnTo>
                  <a:pt x="533400" y="88379"/>
                </a:lnTo>
                <a:lnTo>
                  <a:pt x="534039" y="85834"/>
                </a:lnTo>
                <a:close/>
              </a:path>
              <a:path w="570230" h="698500">
                <a:moveTo>
                  <a:pt x="569988" y="129540"/>
                </a:moveTo>
                <a:lnTo>
                  <a:pt x="568464" y="121920"/>
                </a:lnTo>
                <a:lnTo>
                  <a:pt x="547128" y="0"/>
                </a:lnTo>
                <a:lnTo>
                  <a:pt x="452640" y="79248"/>
                </a:lnTo>
                <a:lnTo>
                  <a:pt x="446544" y="83820"/>
                </a:lnTo>
                <a:lnTo>
                  <a:pt x="445020" y="92964"/>
                </a:lnTo>
                <a:lnTo>
                  <a:pt x="449580" y="99060"/>
                </a:lnTo>
                <a:lnTo>
                  <a:pt x="455688" y="105143"/>
                </a:lnTo>
                <a:lnTo>
                  <a:pt x="464820" y="106680"/>
                </a:lnTo>
                <a:lnTo>
                  <a:pt x="470928" y="100584"/>
                </a:lnTo>
                <a:lnTo>
                  <a:pt x="508404" y="69854"/>
                </a:lnTo>
                <a:lnTo>
                  <a:pt x="509028" y="67043"/>
                </a:lnTo>
                <a:lnTo>
                  <a:pt x="518160" y="42659"/>
                </a:lnTo>
                <a:lnTo>
                  <a:pt x="521220" y="32004"/>
                </a:lnTo>
                <a:lnTo>
                  <a:pt x="524268" y="22860"/>
                </a:lnTo>
                <a:lnTo>
                  <a:pt x="551700" y="32004"/>
                </a:lnTo>
                <a:lnTo>
                  <a:pt x="551700" y="139900"/>
                </a:lnTo>
                <a:lnTo>
                  <a:pt x="565404" y="137160"/>
                </a:lnTo>
                <a:lnTo>
                  <a:pt x="569988" y="129540"/>
                </a:lnTo>
                <a:close/>
              </a:path>
              <a:path w="570230" h="698500">
                <a:moveTo>
                  <a:pt x="551700" y="32004"/>
                </a:moveTo>
                <a:lnTo>
                  <a:pt x="524268" y="22860"/>
                </a:lnTo>
                <a:lnTo>
                  <a:pt x="521220" y="32004"/>
                </a:lnTo>
                <a:lnTo>
                  <a:pt x="518160" y="42659"/>
                </a:lnTo>
                <a:lnTo>
                  <a:pt x="509028" y="67043"/>
                </a:lnTo>
                <a:lnTo>
                  <a:pt x="508404" y="69854"/>
                </a:lnTo>
                <a:lnTo>
                  <a:pt x="524268" y="56845"/>
                </a:lnTo>
                <a:lnTo>
                  <a:pt x="524268" y="28943"/>
                </a:lnTo>
                <a:lnTo>
                  <a:pt x="547128" y="38100"/>
                </a:lnTo>
                <a:lnTo>
                  <a:pt x="547128" y="43661"/>
                </a:lnTo>
                <a:lnTo>
                  <a:pt x="548640" y="39624"/>
                </a:lnTo>
                <a:lnTo>
                  <a:pt x="551700" y="32004"/>
                </a:lnTo>
                <a:close/>
              </a:path>
              <a:path w="570230" h="698500">
                <a:moveTo>
                  <a:pt x="547128" y="38100"/>
                </a:moveTo>
                <a:lnTo>
                  <a:pt x="524268" y="28943"/>
                </a:lnTo>
                <a:lnTo>
                  <a:pt x="528469" y="53400"/>
                </a:lnTo>
                <a:lnTo>
                  <a:pt x="547128" y="38100"/>
                </a:lnTo>
                <a:close/>
              </a:path>
              <a:path w="570230" h="698500">
                <a:moveTo>
                  <a:pt x="528469" y="53400"/>
                </a:moveTo>
                <a:lnTo>
                  <a:pt x="524268" y="28943"/>
                </a:lnTo>
                <a:lnTo>
                  <a:pt x="524268" y="56845"/>
                </a:lnTo>
                <a:lnTo>
                  <a:pt x="528469" y="53400"/>
                </a:lnTo>
                <a:close/>
              </a:path>
              <a:path w="570230" h="698500">
                <a:moveTo>
                  <a:pt x="547128" y="43661"/>
                </a:moveTo>
                <a:lnTo>
                  <a:pt x="547128" y="38100"/>
                </a:lnTo>
                <a:lnTo>
                  <a:pt x="528469" y="53400"/>
                </a:lnTo>
                <a:lnTo>
                  <a:pt x="534039" y="85834"/>
                </a:lnTo>
                <a:lnTo>
                  <a:pt x="536460" y="76200"/>
                </a:lnTo>
                <a:lnTo>
                  <a:pt x="541020" y="64008"/>
                </a:lnTo>
                <a:lnTo>
                  <a:pt x="544080" y="51803"/>
                </a:lnTo>
                <a:lnTo>
                  <a:pt x="547128" y="43661"/>
                </a:lnTo>
                <a:close/>
              </a:path>
              <a:path w="570230" h="698500">
                <a:moveTo>
                  <a:pt x="551700" y="139900"/>
                </a:moveTo>
                <a:lnTo>
                  <a:pt x="551700" y="32004"/>
                </a:lnTo>
                <a:lnTo>
                  <a:pt x="548640" y="39624"/>
                </a:lnTo>
                <a:lnTo>
                  <a:pt x="544080" y="51803"/>
                </a:lnTo>
                <a:lnTo>
                  <a:pt x="541020" y="64008"/>
                </a:lnTo>
                <a:lnTo>
                  <a:pt x="536460" y="76200"/>
                </a:lnTo>
                <a:lnTo>
                  <a:pt x="534039" y="85834"/>
                </a:lnTo>
                <a:lnTo>
                  <a:pt x="542544" y="135623"/>
                </a:lnTo>
                <a:lnTo>
                  <a:pt x="550164" y="140208"/>
                </a:lnTo>
                <a:lnTo>
                  <a:pt x="551700" y="139900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7"/>
          <p:cNvSpPr txBox="1"/>
          <p:nvPr/>
        </p:nvSpPr>
        <p:spPr>
          <a:xfrm>
            <a:off x="2379178" y="2778070"/>
            <a:ext cx="1297210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99FF"/>
                </a:solidFill>
                <a:latin typeface="Comic Sans MS"/>
                <a:cs typeface="Comic Sans MS"/>
              </a:rPr>
              <a:t>covariance</a:t>
            </a:r>
            <a:endParaRPr sz="2052" dirty="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0928" y="2238987"/>
            <a:ext cx="488694" cy="597292"/>
          </a:xfrm>
          <a:custGeom>
            <a:avLst/>
            <a:gdLst/>
            <a:ahLst/>
            <a:cxnLst/>
            <a:rect l="l" t="t" r="r" b="b"/>
            <a:pathLst>
              <a:path w="571500" h="698500">
                <a:moveTo>
                  <a:pt x="126479" y="92964"/>
                </a:moveTo>
                <a:lnTo>
                  <a:pt x="124968" y="83820"/>
                </a:lnTo>
                <a:lnTo>
                  <a:pt x="118859" y="79248"/>
                </a:lnTo>
                <a:lnTo>
                  <a:pt x="24384" y="0"/>
                </a:lnTo>
                <a:lnTo>
                  <a:pt x="1524" y="121920"/>
                </a:lnTo>
                <a:lnTo>
                  <a:pt x="0" y="129540"/>
                </a:lnTo>
                <a:lnTo>
                  <a:pt x="6083" y="137160"/>
                </a:lnTo>
                <a:lnTo>
                  <a:pt x="19799" y="139903"/>
                </a:lnTo>
                <a:lnTo>
                  <a:pt x="19799" y="32004"/>
                </a:lnTo>
                <a:lnTo>
                  <a:pt x="47244" y="22860"/>
                </a:lnTo>
                <a:lnTo>
                  <a:pt x="50279" y="32004"/>
                </a:lnTo>
                <a:lnTo>
                  <a:pt x="53340" y="42659"/>
                </a:lnTo>
                <a:lnTo>
                  <a:pt x="57899" y="54864"/>
                </a:lnTo>
                <a:lnTo>
                  <a:pt x="60960" y="67043"/>
                </a:lnTo>
                <a:lnTo>
                  <a:pt x="61440" y="68486"/>
                </a:lnTo>
                <a:lnTo>
                  <a:pt x="100584" y="100584"/>
                </a:lnTo>
                <a:lnTo>
                  <a:pt x="106680" y="106680"/>
                </a:lnTo>
                <a:lnTo>
                  <a:pt x="115824" y="105143"/>
                </a:lnTo>
                <a:lnTo>
                  <a:pt x="120383" y="99060"/>
                </a:lnTo>
                <a:lnTo>
                  <a:pt x="126479" y="92964"/>
                </a:lnTo>
                <a:close/>
              </a:path>
              <a:path w="571500" h="698500">
                <a:moveTo>
                  <a:pt x="61440" y="68486"/>
                </a:moveTo>
                <a:lnTo>
                  <a:pt x="60960" y="67043"/>
                </a:lnTo>
                <a:lnTo>
                  <a:pt x="57899" y="54864"/>
                </a:lnTo>
                <a:lnTo>
                  <a:pt x="53340" y="42659"/>
                </a:lnTo>
                <a:lnTo>
                  <a:pt x="50279" y="32004"/>
                </a:lnTo>
                <a:lnTo>
                  <a:pt x="47244" y="22860"/>
                </a:lnTo>
                <a:lnTo>
                  <a:pt x="19799" y="32004"/>
                </a:lnTo>
                <a:lnTo>
                  <a:pt x="22860" y="39624"/>
                </a:lnTo>
                <a:lnTo>
                  <a:pt x="24384" y="43695"/>
                </a:lnTo>
                <a:lnTo>
                  <a:pt x="24384" y="38100"/>
                </a:lnTo>
                <a:lnTo>
                  <a:pt x="47244" y="28943"/>
                </a:lnTo>
                <a:lnTo>
                  <a:pt x="47244" y="56845"/>
                </a:lnTo>
                <a:lnTo>
                  <a:pt x="61440" y="68486"/>
                </a:lnTo>
                <a:close/>
              </a:path>
              <a:path w="571500" h="698500">
                <a:moveTo>
                  <a:pt x="37463" y="85847"/>
                </a:moveTo>
                <a:lnTo>
                  <a:pt x="35039" y="76200"/>
                </a:lnTo>
                <a:lnTo>
                  <a:pt x="30480" y="62484"/>
                </a:lnTo>
                <a:lnTo>
                  <a:pt x="27419" y="51803"/>
                </a:lnTo>
                <a:lnTo>
                  <a:pt x="22860" y="39624"/>
                </a:lnTo>
                <a:lnTo>
                  <a:pt x="19799" y="32004"/>
                </a:lnTo>
                <a:lnTo>
                  <a:pt x="19799" y="139903"/>
                </a:lnTo>
                <a:lnTo>
                  <a:pt x="21323" y="140208"/>
                </a:lnTo>
                <a:lnTo>
                  <a:pt x="28943" y="135623"/>
                </a:lnTo>
                <a:lnTo>
                  <a:pt x="37463" y="85847"/>
                </a:lnTo>
                <a:close/>
              </a:path>
              <a:path w="571500" h="698500">
                <a:moveTo>
                  <a:pt x="47244" y="28943"/>
                </a:moveTo>
                <a:lnTo>
                  <a:pt x="24384" y="38100"/>
                </a:lnTo>
                <a:lnTo>
                  <a:pt x="43040" y="53398"/>
                </a:lnTo>
                <a:lnTo>
                  <a:pt x="47244" y="28943"/>
                </a:lnTo>
                <a:close/>
              </a:path>
              <a:path w="571500" h="698500">
                <a:moveTo>
                  <a:pt x="43040" y="53398"/>
                </a:moveTo>
                <a:lnTo>
                  <a:pt x="24384" y="38100"/>
                </a:lnTo>
                <a:lnTo>
                  <a:pt x="24384" y="43695"/>
                </a:lnTo>
                <a:lnTo>
                  <a:pt x="27419" y="51803"/>
                </a:lnTo>
                <a:lnTo>
                  <a:pt x="30480" y="62484"/>
                </a:lnTo>
                <a:lnTo>
                  <a:pt x="35039" y="76200"/>
                </a:lnTo>
                <a:lnTo>
                  <a:pt x="37463" y="85847"/>
                </a:lnTo>
                <a:lnTo>
                  <a:pt x="43040" y="53398"/>
                </a:lnTo>
                <a:close/>
              </a:path>
              <a:path w="571500" h="698500">
                <a:moveTo>
                  <a:pt x="571500" y="672084"/>
                </a:moveTo>
                <a:lnTo>
                  <a:pt x="470903" y="623303"/>
                </a:lnTo>
                <a:lnTo>
                  <a:pt x="422148" y="597408"/>
                </a:lnTo>
                <a:lnTo>
                  <a:pt x="352044" y="556260"/>
                </a:lnTo>
                <a:lnTo>
                  <a:pt x="309359" y="525780"/>
                </a:lnTo>
                <a:lnTo>
                  <a:pt x="269748" y="490728"/>
                </a:lnTo>
                <a:lnTo>
                  <a:pt x="249923" y="473964"/>
                </a:lnTo>
                <a:lnTo>
                  <a:pt x="214884" y="434340"/>
                </a:lnTo>
                <a:lnTo>
                  <a:pt x="192024" y="400799"/>
                </a:lnTo>
                <a:lnTo>
                  <a:pt x="169164" y="359664"/>
                </a:lnTo>
                <a:lnTo>
                  <a:pt x="141719" y="300228"/>
                </a:lnTo>
                <a:lnTo>
                  <a:pt x="117348" y="234683"/>
                </a:lnTo>
                <a:lnTo>
                  <a:pt x="105143" y="202679"/>
                </a:lnTo>
                <a:lnTo>
                  <a:pt x="83820" y="138684"/>
                </a:lnTo>
                <a:lnTo>
                  <a:pt x="74663" y="108204"/>
                </a:lnTo>
                <a:lnTo>
                  <a:pt x="61440" y="68486"/>
                </a:lnTo>
                <a:lnTo>
                  <a:pt x="43040" y="53398"/>
                </a:lnTo>
                <a:lnTo>
                  <a:pt x="37463" y="85847"/>
                </a:lnTo>
                <a:lnTo>
                  <a:pt x="38100" y="88379"/>
                </a:lnTo>
                <a:lnTo>
                  <a:pt x="42659" y="103619"/>
                </a:lnTo>
                <a:lnTo>
                  <a:pt x="47244" y="117348"/>
                </a:lnTo>
                <a:lnTo>
                  <a:pt x="56388" y="147828"/>
                </a:lnTo>
                <a:lnTo>
                  <a:pt x="77724" y="211823"/>
                </a:lnTo>
                <a:lnTo>
                  <a:pt x="102108" y="278879"/>
                </a:lnTo>
                <a:lnTo>
                  <a:pt x="129540" y="342900"/>
                </a:lnTo>
                <a:lnTo>
                  <a:pt x="152400" y="388620"/>
                </a:lnTo>
                <a:lnTo>
                  <a:pt x="176784" y="428244"/>
                </a:lnTo>
                <a:lnTo>
                  <a:pt x="184404" y="440423"/>
                </a:lnTo>
                <a:lnTo>
                  <a:pt x="211823" y="473964"/>
                </a:lnTo>
                <a:lnTo>
                  <a:pt x="249923" y="513588"/>
                </a:lnTo>
                <a:lnTo>
                  <a:pt x="271259" y="530339"/>
                </a:lnTo>
                <a:lnTo>
                  <a:pt x="292608" y="548640"/>
                </a:lnTo>
                <a:lnTo>
                  <a:pt x="313944" y="563880"/>
                </a:lnTo>
                <a:lnTo>
                  <a:pt x="336804" y="580644"/>
                </a:lnTo>
                <a:lnTo>
                  <a:pt x="361188" y="594360"/>
                </a:lnTo>
                <a:lnTo>
                  <a:pt x="384048" y="609600"/>
                </a:lnTo>
                <a:lnTo>
                  <a:pt x="408419" y="623303"/>
                </a:lnTo>
                <a:lnTo>
                  <a:pt x="458724" y="649224"/>
                </a:lnTo>
                <a:lnTo>
                  <a:pt x="559308" y="697979"/>
                </a:lnTo>
                <a:lnTo>
                  <a:pt x="571500" y="672084"/>
                </a:lnTo>
                <a:close/>
              </a:path>
              <a:path w="571500" h="698500">
                <a:moveTo>
                  <a:pt x="47244" y="56845"/>
                </a:moveTo>
                <a:lnTo>
                  <a:pt x="47244" y="28943"/>
                </a:lnTo>
                <a:lnTo>
                  <a:pt x="43040" y="53398"/>
                </a:lnTo>
                <a:lnTo>
                  <a:pt x="47244" y="56845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9" name="object 9"/>
          <p:cNvGrpSpPr/>
          <p:nvPr/>
        </p:nvGrpSpPr>
        <p:grpSpPr>
          <a:xfrm>
            <a:off x="1610701" y="3945843"/>
            <a:ext cx="1429157" cy="1428614"/>
            <a:chOff x="1883625" y="4382668"/>
            <a:chExt cx="1671320" cy="1670685"/>
          </a:xfrm>
        </p:grpSpPr>
        <p:sp>
          <p:nvSpPr>
            <p:cNvPr id="10" name="object 10"/>
            <p:cNvSpPr/>
            <p:nvPr/>
          </p:nvSpPr>
          <p:spPr>
            <a:xfrm>
              <a:off x="1947904" y="5988902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4">
                  <a:moveTo>
                    <a:pt x="0" y="0"/>
                  </a:moveTo>
                  <a:lnTo>
                    <a:pt x="1531659" y="0"/>
                  </a:lnTo>
                </a:path>
              </a:pathLst>
            </a:custGeom>
            <a:ln w="214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4958" y="5924651"/>
              <a:ext cx="149987" cy="128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47904" y="4458011"/>
              <a:ext cx="0" cy="1530985"/>
            </a:xfrm>
            <a:custGeom>
              <a:avLst/>
              <a:gdLst/>
              <a:ahLst/>
              <a:cxnLst/>
              <a:rect l="l" t="t" r="r" b="b"/>
              <a:pathLst>
                <a:path h="1530985">
                  <a:moveTo>
                    <a:pt x="0" y="1530891"/>
                  </a:moveTo>
                  <a:lnTo>
                    <a:pt x="0" y="0"/>
                  </a:lnTo>
                </a:path>
              </a:pathLst>
            </a:custGeom>
            <a:ln w="214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883625" y="4382668"/>
              <a:ext cx="128562" cy="149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214797" y="4624879"/>
              <a:ext cx="1119505" cy="1097280"/>
            </a:xfrm>
            <a:custGeom>
              <a:avLst/>
              <a:gdLst/>
              <a:ahLst/>
              <a:cxnLst/>
              <a:rect l="l" t="t" r="r" b="b"/>
              <a:pathLst>
                <a:path w="1119504" h="1097279">
                  <a:moveTo>
                    <a:pt x="372496" y="356735"/>
                  </a:moveTo>
                  <a:lnTo>
                    <a:pt x="421151" y="310860"/>
                  </a:lnTo>
                  <a:lnTo>
                    <a:pt x="470114" y="267661"/>
                  </a:lnTo>
                  <a:lnTo>
                    <a:pt x="519129" y="227254"/>
                  </a:lnTo>
                  <a:lnTo>
                    <a:pt x="567942" y="189754"/>
                  </a:lnTo>
                  <a:lnTo>
                    <a:pt x="616295" y="155277"/>
                  </a:lnTo>
                  <a:lnTo>
                    <a:pt x="663935" y="123937"/>
                  </a:lnTo>
                  <a:lnTo>
                    <a:pt x="710605" y="95849"/>
                  </a:lnTo>
                  <a:lnTo>
                    <a:pt x="756049" y="71130"/>
                  </a:lnTo>
                  <a:lnTo>
                    <a:pt x="800013" y="49894"/>
                  </a:lnTo>
                  <a:lnTo>
                    <a:pt x="842241" y="32257"/>
                  </a:lnTo>
                  <a:lnTo>
                    <a:pt x="882477" y="18334"/>
                  </a:lnTo>
                  <a:lnTo>
                    <a:pt x="920465" y="8239"/>
                  </a:lnTo>
                  <a:lnTo>
                    <a:pt x="988679" y="0"/>
                  </a:lnTo>
                  <a:lnTo>
                    <a:pt x="1018393" y="2084"/>
                  </a:lnTo>
                  <a:lnTo>
                    <a:pt x="1067757" y="19240"/>
                  </a:lnTo>
                  <a:lnTo>
                    <a:pt x="1101711" y="54052"/>
                  </a:lnTo>
                  <a:lnTo>
                    <a:pt x="1117609" y="103808"/>
                  </a:lnTo>
                  <a:lnTo>
                    <a:pt x="1118935" y="133548"/>
                  </a:lnTo>
                  <a:lnTo>
                    <a:pt x="1116009" y="166194"/>
                  </a:lnTo>
                  <a:lnTo>
                    <a:pt x="1097888" y="239190"/>
                  </a:lnTo>
                  <a:lnTo>
                    <a:pt x="1082936" y="279037"/>
                  </a:lnTo>
                  <a:lnTo>
                    <a:pt x="1064218" y="320779"/>
                  </a:lnTo>
                  <a:lnTo>
                    <a:pt x="1041858" y="364164"/>
                  </a:lnTo>
                  <a:lnTo>
                    <a:pt x="1015976" y="408940"/>
                  </a:lnTo>
                  <a:lnTo>
                    <a:pt x="986695" y="454855"/>
                  </a:lnTo>
                  <a:lnTo>
                    <a:pt x="954136" y="501655"/>
                  </a:lnTo>
                  <a:lnTo>
                    <a:pt x="918421" y="549089"/>
                  </a:lnTo>
                  <a:lnTo>
                    <a:pt x="879672" y="596905"/>
                  </a:lnTo>
                  <a:lnTo>
                    <a:pt x="838011" y="644849"/>
                  </a:lnTo>
                  <a:lnTo>
                    <a:pt x="793559" y="692670"/>
                  </a:lnTo>
                  <a:lnTo>
                    <a:pt x="746439" y="740115"/>
                  </a:lnTo>
                  <a:lnTo>
                    <a:pt x="697784" y="785990"/>
                  </a:lnTo>
                  <a:lnTo>
                    <a:pt x="648821" y="829188"/>
                  </a:lnTo>
                  <a:lnTo>
                    <a:pt x="599806" y="869594"/>
                  </a:lnTo>
                  <a:lnTo>
                    <a:pt x="550995" y="907094"/>
                  </a:lnTo>
                  <a:lnTo>
                    <a:pt x="502642" y="941571"/>
                  </a:lnTo>
                  <a:lnTo>
                    <a:pt x="455003" y="972910"/>
                  </a:lnTo>
                  <a:lnTo>
                    <a:pt x="408334" y="1000996"/>
                  </a:lnTo>
                  <a:lnTo>
                    <a:pt x="362890" y="1025715"/>
                  </a:lnTo>
                  <a:lnTo>
                    <a:pt x="318926" y="1046950"/>
                  </a:lnTo>
                  <a:lnTo>
                    <a:pt x="276699" y="1064587"/>
                  </a:lnTo>
                  <a:lnTo>
                    <a:pt x="236463" y="1078510"/>
                  </a:lnTo>
                  <a:lnTo>
                    <a:pt x="198475" y="1088604"/>
                  </a:lnTo>
                  <a:lnTo>
                    <a:pt x="130261" y="1096845"/>
                  </a:lnTo>
                  <a:lnTo>
                    <a:pt x="100546" y="1094761"/>
                  </a:lnTo>
                  <a:lnTo>
                    <a:pt x="51179" y="1077608"/>
                  </a:lnTo>
                  <a:lnTo>
                    <a:pt x="17223" y="1042796"/>
                  </a:lnTo>
                  <a:lnTo>
                    <a:pt x="1326" y="993037"/>
                  </a:lnTo>
                  <a:lnTo>
                    <a:pt x="0" y="963296"/>
                  </a:lnTo>
                  <a:lnTo>
                    <a:pt x="2925" y="930650"/>
                  </a:lnTo>
                  <a:lnTo>
                    <a:pt x="21047" y="857653"/>
                  </a:lnTo>
                  <a:lnTo>
                    <a:pt x="35999" y="817807"/>
                  </a:lnTo>
                  <a:lnTo>
                    <a:pt x="54716" y="776066"/>
                  </a:lnTo>
                  <a:lnTo>
                    <a:pt x="77077" y="732681"/>
                  </a:lnTo>
                  <a:lnTo>
                    <a:pt x="102958" y="687906"/>
                  </a:lnTo>
                  <a:lnTo>
                    <a:pt x="132240" y="641992"/>
                  </a:lnTo>
                  <a:lnTo>
                    <a:pt x="164799" y="595192"/>
                  </a:lnTo>
                  <a:lnTo>
                    <a:pt x="200514" y="547759"/>
                  </a:lnTo>
                  <a:lnTo>
                    <a:pt x="239263" y="499944"/>
                  </a:lnTo>
                  <a:lnTo>
                    <a:pt x="280924" y="452000"/>
                  </a:lnTo>
                  <a:lnTo>
                    <a:pt x="325375" y="404179"/>
                  </a:lnTo>
                  <a:lnTo>
                    <a:pt x="372496" y="356735"/>
                  </a:lnTo>
                  <a:close/>
                </a:path>
                <a:path w="1119504" h="1097279">
                  <a:moveTo>
                    <a:pt x="434830" y="420650"/>
                  </a:moveTo>
                  <a:lnTo>
                    <a:pt x="483572" y="375434"/>
                  </a:lnTo>
                  <a:lnTo>
                    <a:pt x="532583" y="334320"/>
                  </a:lnTo>
                  <a:lnTo>
                    <a:pt x="581290" y="297568"/>
                  </a:lnTo>
                  <a:lnTo>
                    <a:pt x="629116" y="265436"/>
                  </a:lnTo>
                  <a:lnTo>
                    <a:pt x="675488" y="238184"/>
                  </a:lnTo>
                  <a:lnTo>
                    <a:pt x="719831" y="216072"/>
                  </a:lnTo>
                  <a:lnTo>
                    <a:pt x="761569" y="199357"/>
                  </a:lnTo>
                  <a:lnTo>
                    <a:pt x="800127" y="188299"/>
                  </a:lnTo>
                  <a:lnTo>
                    <a:pt x="834932" y="183157"/>
                  </a:lnTo>
                  <a:lnTo>
                    <a:pt x="865407" y="184191"/>
                  </a:lnTo>
                  <a:lnTo>
                    <a:pt x="911072" y="205821"/>
                  </a:lnTo>
                  <a:lnTo>
                    <a:pt x="931555" y="252002"/>
                  </a:lnTo>
                  <a:lnTo>
                    <a:pt x="931817" y="282481"/>
                  </a:lnTo>
                  <a:lnTo>
                    <a:pt x="925792" y="317128"/>
                  </a:lnTo>
                  <a:lnTo>
                    <a:pt x="913753" y="355374"/>
                  </a:lnTo>
                  <a:lnTo>
                    <a:pt x="895974" y="396653"/>
                  </a:lnTo>
                  <a:lnTo>
                    <a:pt x="872730" y="440397"/>
                  </a:lnTo>
                  <a:lnTo>
                    <a:pt x="844295" y="486036"/>
                  </a:lnTo>
                  <a:lnTo>
                    <a:pt x="810942" y="533004"/>
                  </a:lnTo>
                  <a:lnTo>
                    <a:pt x="772945" y="580732"/>
                  </a:lnTo>
                  <a:lnTo>
                    <a:pt x="730579" y="628653"/>
                  </a:lnTo>
                  <a:lnTo>
                    <a:pt x="684117" y="676199"/>
                  </a:lnTo>
                  <a:lnTo>
                    <a:pt x="635376" y="721415"/>
                  </a:lnTo>
                  <a:lnTo>
                    <a:pt x="586364" y="762529"/>
                  </a:lnTo>
                  <a:lnTo>
                    <a:pt x="537658" y="799281"/>
                  </a:lnTo>
                  <a:lnTo>
                    <a:pt x="489831" y="831413"/>
                  </a:lnTo>
                  <a:lnTo>
                    <a:pt x="443458" y="858664"/>
                  </a:lnTo>
                  <a:lnTo>
                    <a:pt x="399115" y="880776"/>
                  </a:lnTo>
                  <a:lnTo>
                    <a:pt x="357376" y="897490"/>
                  </a:lnTo>
                  <a:lnTo>
                    <a:pt x="318816" y="908547"/>
                  </a:lnTo>
                  <a:lnTo>
                    <a:pt x="284010" y="913687"/>
                  </a:lnTo>
                  <a:lnTo>
                    <a:pt x="253533" y="912651"/>
                  </a:lnTo>
                  <a:lnTo>
                    <a:pt x="207863" y="891016"/>
                  </a:lnTo>
                  <a:lnTo>
                    <a:pt x="187385" y="844835"/>
                  </a:lnTo>
                  <a:lnTo>
                    <a:pt x="187125" y="814358"/>
                  </a:lnTo>
                  <a:lnTo>
                    <a:pt x="193152" y="779712"/>
                  </a:lnTo>
                  <a:lnTo>
                    <a:pt x="205192" y="741467"/>
                  </a:lnTo>
                  <a:lnTo>
                    <a:pt x="222971" y="700189"/>
                  </a:lnTo>
                  <a:lnTo>
                    <a:pt x="246216" y="656448"/>
                  </a:lnTo>
                  <a:lnTo>
                    <a:pt x="274652" y="610810"/>
                  </a:lnTo>
                  <a:lnTo>
                    <a:pt x="308005" y="563843"/>
                  </a:lnTo>
                  <a:lnTo>
                    <a:pt x="346002" y="516116"/>
                  </a:lnTo>
                  <a:lnTo>
                    <a:pt x="388368" y="468196"/>
                  </a:lnTo>
                  <a:lnTo>
                    <a:pt x="434830" y="420650"/>
                  </a:lnTo>
                  <a:close/>
                </a:path>
                <a:path w="1119504" h="1097279">
                  <a:moveTo>
                    <a:pt x="497152" y="484528"/>
                  </a:moveTo>
                  <a:lnTo>
                    <a:pt x="546026" y="441368"/>
                  </a:lnTo>
                  <a:lnTo>
                    <a:pt x="594293" y="406928"/>
                  </a:lnTo>
                  <a:lnTo>
                    <a:pt x="639651" y="382246"/>
                  </a:lnTo>
                  <a:lnTo>
                    <a:pt x="679803" y="368358"/>
                  </a:lnTo>
                  <a:lnTo>
                    <a:pt x="712448" y="366301"/>
                  </a:lnTo>
                  <a:lnTo>
                    <a:pt x="735286" y="377113"/>
                  </a:lnTo>
                  <a:lnTo>
                    <a:pt x="745512" y="400210"/>
                  </a:lnTo>
                  <a:lnTo>
                    <a:pt x="742622" y="432777"/>
                  </a:lnTo>
                  <a:lnTo>
                    <a:pt x="727710" y="472544"/>
                  </a:lnTo>
                  <a:lnTo>
                    <a:pt x="701870" y="517238"/>
                  </a:lnTo>
                  <a:lnTo>
                    <a:pt x="666196" y="564587"/>
                  </a:lnTo>
                  <a:lnTo>
                    <a:pt x="621783" y="612321"/>
                  </a:lnTo>
                  <a:lnTo>
                    <a:pt x="572915" y="655481"/>
                  </a:lnTo>
                  <a:lnTo>
                    <a:pt x="524654" y="689918"/>
                  </a:lnTo>
                  <a:lnTo>
                    <a:pt x="479299" y="714599"/>
                  </a:lnTo>
                  <a:lnTo>
                    <a:pt x="439150" y="728486"/>
                  </a:lnTo>
                  <a:lnTo>
                    <a:pt x="406504" y="730543"/>
                  </a:lnTo>
                  <a:lnTo>
                    <a:pt x="383662" y="719736"/>
                  </a:lnTo>
                  <a:lnTo>
                    <a:pt x="373427" y="696639"/>
                  </a:lnTo>
                  <a:lnTo>
                    <a:pt x="376314" y="664072"/>
                  </a:lnTo>
                  <a:lnTo>
                    <a:pt x="391227" y="624305"/>
                  </a:lnTo>
                  <a:lnTo>
                    <a:pt x="417068" y="579611"/>
                  </a:lnTo>
                  <a:lnTo>
                    <a:pt x="452742" y="532262"/>
                  </a:lnTo>
                  <a:lnTo>
                    <a:pt x="497152" y="484528"/>
                  </a:lnTo>
                  <a:close/>
                </a:path>
              </a:pathLst>
            </a:custGeom>
            <a:ln w="32132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01014" y="3945843"/>
            <a:ext cx="1429700" cy="1428614"/>
            <a:chOff x="4562018" y="4382668"/>
            <a:chExt cx="1671955" cy="1670685"/>
          </a:xfrm>
        </p:grpSpPr>
        <p:sp>
          <p:nvSpPr>
            <p:cNvPr id="16" name="object 16"/>
            <p:cNvSpPr/>
            <p:nvPr/>
          </p:nvSpPr>
          <p:spPr>
            <a:xfrm>
              <a:off x="4626293" y="5988902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4">
                  <a:moveTo>
                    <a:pt x="0" y="0"/>
                  </a:moveTo>
                  <a:lnTo>
                    <a:pt x="1531659" y="0"/>
                  </a:lnTo>
                </a:path>
              </a:pathLst>
            </a:custGeom>
            <a:ln w="214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83351" y="5924651"/>
              <a:ext cx="149999" cy="1284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626293" y="4458011"/>
              <a:ext cx="0" cy="1530985"/>
            </a:xfrm>
            <a:custGeom>
              <a:avLst/>
              <a:gdLst/>
              <a:ahLst/>
              <a:cxnLst/>
              <a:rect l="l" t="t" r="r" b="b"/>
              <a:pathLst>
                <a:path h="1530985">
                  <a:moveTo>
                    <a:pt x="0" y="1530891"/>
                  </a:moveTo>
                  <a:lnTo>
                    <a:pt x="0" y="0"/>
                  </a:lnTo>
                </a:path>
              </a:pathLst>
            </a:custGeom>
            <a:ln w="214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562018" y="4382668"/>
              <a:ext cx="128574" cy="149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760222" y="4918080"/>
              <a:ext cx="1339215" cy="535940"/>
            </a:xfrm>
            <a:custGeom>
              <a:avLst/>
              <a:gdLst/>
              <a:ahLst/>
              <a:cxnLst/>
              <a:rect l="l" t="t" r="r" b="b"/>
              <a:pathLst>
                <a:path w="1339214" h="535939">
                  <a:moveTo>
                    <a:pt x="669597" y="0"/>
                  </a:moveTo>
                  <a:lnTo>
                    <a:pt x="733925" y="1229"/>
                  </a:lnTo>
                  <a:lnTo>
                    <a:pt x="796558" y="4841"/>
                  </a:lnTo>
                  <a:lnTo>
                    <a:pt x="857211" y="10723"/>
                  </a:lnTo>
                  <a:lnTo>
                    <a:pt x="915598" y="18760"/>
                  </a:lnTo>
                  <a:lnTo>
                    <a:pt x="971437" y="28839"/>
                  </a:lnTo>
                  <a:lnTo>
                    <a:pt x="1024442" y="40847"/>
                  </a:lnTo>
                  <a:lnTo>
                    <a:pt x="1074330" y="54669"/>
                  </a:lnTo>
                  <a:lnTo>
                    <a:pt x="1120816" y="70192"/>
                  </a:lnTo>
                  <a:lnTo>
                    <a:pt x="1163616" y="87303"/>
                  </a:lnTo>
                  <a:lnTo>
                    <a:pt x="1202445" y="105887"/>
                  </a:lnTo>
                  <a:lnTo>
                    <a:pt x="1237019" y="125832"/>
                  </a:lnTo>
                  <a:lnTo>
                    <a:pt x="1292267" y="169347"/>
                  </a:lnTo>
                  <a:lnTo>
                    <a:pt x="1327083" y="216939"/>
                  </a:lnTo>
                  <a:lnTo>
                    <a:pt x="1339194" y="267699"/>
                  </a:lnTo>
                  <a:lnTo>
                    <a:pt x="1336118" y="293418"/>
                  </a:lnTo>
                  <a:lnTo>
                    <a:pt x="1312371" y="342708"/>
                  </a:lnTo>
                  <a:lnTo>
                    <a:pt x="1267055" y="388377"/>
                  </a:lnTo>
                  <a:lnTo>
                    <a:pt x="1202445" y="429515"/>
                  </a:lnTo>
                  <a:lnTo>
                    <a:pt x="1163616" y="448101"/>
                  </a:lnTo>
                  <a:lnTo>
                    <a:pt x="1120816" y="465212"/>
                  </a:lnTo>
                  <a:lnTo>
                    <a:pt x="1074330" y="480737"/>
                  </a:lnTo>
                  <a:lnTo>
                    <a:pt x="1024442" y="494560"/>
                  </a:lnTo>
                  <a:lnTo>
                    <a:pt x="971437" y="506569"/>
                  </a:lnTo>
                  <a:lnTo>
                    <a:pt x="915598" y="516649"/>
                  </a:lnTo>
                  <a:lnTo>
                    <a:pt x="857211" y="524687"/>
                  </a:lnTo>
                  <a:lnTo>
                    <a:pt x="796558" y="530569"/>
                  </a:lnTo>
                  <a:lnTo>
                    <a:pt x="733925" y="534181"/>
                  </a:lnTo>
                  <a:lnTo>
                    <a:pt x="669597" y="535411"/>
                  </a:lnTo>
                  <a:lnTo>
                    <a:pt x="605266" y="534181"/>
                  </a:lnTo>
                  <a:lnTo>
                    <a:pt x="542631" y="530569"/>
                  </a:lnTo>
                  <a:lnTo>
                    <a:pt x="481978" y="524687"/>
                  </a:lnTo>
                  <a:lnTo>
                    <a:pt x="423590" y="516649"/>
                  </a:lnTo>
                  <a:lnTo>
                    <a:pt x="367751" y="506569"/>
                  </a:lnTo>
                  <a:lnTo>
                    <a:pt x="314745" y="494560"/>
                  </a:lnTo>
                  <a:lnTo>
                    <a:pt x="264857" y="480737"/>
                  </a:lnTo>
                  <a:lnTo>
                    <a:pt x="218372" y="465212"/>
                  </a:lnTo>
                  <a:lnTo>
                    <a:pt x="175573" y="448101"/>
                  </a:lnTo>
                  <a:lnTo>
                    <a:pt x="136744" y="429515"/>
                  </a:lnTo>
                  <a:lnTo>
                    <a:pt x="102171" y="409569"/>
                  </a:lnTo>
                  <a:lnTo>
                    <a:pt x="46925" y="366052"/>
                  </a:lnTo>
                  <a:lnTo>
                    <a:pt x="12110" y="318459"/>
                  </a:lnTo>
                  <a:lnTo>
                    <a:pt x="0" y="267699"/>
                  </a:lnTo>
                  <a:lnTo>
                    <a:pt x="3074" y="241980"/>
                  </a:lnTo>
                  <a:lnTo>
                    <a:pt x="26821" y="192690"/>
                  </a:lnTo>
                  <a:lnTo>
                    <a:pt x="72136" y="147023"/>
                  </a:lnTo>
                  <a:lnTo>
                    <a:pt x="136744" y="105887"/>
                  </a:lnTo>
                  <a:lnTo>
                    <a:pt x="175573" y="87303"/>
                  </a:lnTo>
                  <a:lnTo>
                    <a:pt x="218372" y="70192"/>
                  </a:lnTo>
                  <a:lnTo>
                    <a:pt x="264857" y="54669"/>
                  </a:lnTo>
                  <a:lnTo>
                    <a:pt x="314745" y="40847"/>
                  </a:lnTo>
                  <a:lnTo>
                    <a:pt x="367751" y="28839"/>
                  </a:lnTo>
                  <a:lnTo>
                    <a:pt x="423590" y="18760"/>
                  </a:lnTo>
                  <a:lnTo>
                    <a:pt x="481978" y="10723"/>
                  </a:lnTo>
                  <a:lnTo>
                    <a:pt x="542631" y="4841"/>
                  </a:lnTo>
                  <a:lnTo>
                    <a:pt x="605266" y="1229"/>
                  </a:lnTo>
                  <a:lnTo>
                    <a:pt x="669597" y="0"/>
                  </a:lnTo>
                  <a:close/>
                </a:path>
                <a:path w="1339214" h="535939">
                  <a:moveTo>
                    <a:pt x="669597" y="89233"/>
                  </a:moveTo>
                  <a:lnTo>
                    <a:pt x="735411" y="91174"/>
                  </a:lnTo>
                  <a:lnTo>
                    <a:pt x="798277" y="96810"/>
                  </a:lnTo>
                  <a:lnTo>
                    <a:pt x="857496" y="105863"/>
                  </a:lnTo>
                  <a:lnTo>
                    <a:pt x="912367" y="118052"/>
                  </a:lnTo>
                  <a:lnTo>
                    <a:pt x="962191" y="133097"/>
                  </a:lnTo>
                  <a:lnTo>
                    <a:pt x="1006270" y="150720"/>
                  </a:lnTo>
                  <a:lnTo>
                    <a:pt x="1043902" y="170639"/>
                  </a:lnTo>
                  <a:lnTo>
                    <a:pt x="1097033" y="216252"/>
                  </a:lnTo>
                  <a:lnTo>
                    <a:pt x="1115986" y="267699"/>
                  </a:lnTo>
                  <a:lnTo>
                    <a:pt x="1111131" y="294011"/>
                  </a:lnTo>
                  <a:lnTo>
                    <a:pt x="1074390" y="342821"/>
                  </a:lnTo>
                  <a:lnTo>
                    <a:pt x="1006270" y="384678"/>
                  </a:lnTo>
                  <a:lnTo>
                    <a:pt x="962191" y="402301"/>
                  </a:lnTo>
                  <a:lnTo>
                    <a:pt x="912367" y="417346"/>
                  </a:lnTo>
                  <a:lnTo>
                    <a:pt x="857496" y="429535"/>
                  </a:lnTo>
                  <a:lnTo>
                    <a:pt x="798277" y="438587"/>
                  </a:lnTo>
                  <a:lnTo>
                    <a:pt x="735411" y="444224"/>
                  </a:lnTo>
                  <a:lnTo>
                    <a:pt x="669597" y="446165"/>
                  </a:lnTo>
                  <a:lnTo>
                    <a:pt x="603779" y="444224"/>
                  </a:lnTo>
                  <a:lnTo>
                    <a:pt x="540910" y="438587"/>
                  </a:lnTo>
                  <a:lnTo>
                    <a:pt x="481690" y="429535"/>
                  </a:lnTo>
                  <a:lnTo>
                    <a:pt x="426817" y="417346"/>
                  </a:lnTo>
                  <a:lnTo>
                    <a:pt x="376991" y="402301"/>
                  </a:lnTo>
                  <a:lnTo>
                    <a:pt x="332912" y="384678"/>
                  </a:lnTo>
                  <a:lnTo>
                    <a:pt x="295279" y="364758"/>
                  </a:lnTo>
                  <a:lnTo>
                    <a:pt x="242148" y="319145"/>
                  </a:lnTo>
                  <a:lnTo>
                    <a:pt x="223194" y="267699"/>
                  </a:lnTo>
                  <a:lnTo>
                    <a:pt x="228049" y="241386"/>
                  </a:lnTo>
                  <a:lnTo>
                    <a:pt x="264791" y="192577"/>
                  </a:lnTo>
                  <a:lnTo>
                    <a:pt x="332912" y="150720"/>
                  </a:lnTo>
                  <a:lnTo>
                    <a:pt x="376991" y="133097"/>
                  </a:lnTo>
                  <a:lnTo>
                    <a:pt x="426817" y="118052"/>
                  </a:lnTo>
                  <a:lnTo>
                    <a:pt x="481690" y="105863"/>
                  </a:lnTo>
                  <a:lnTo>
                    <a:pt x="540910" y="96810"/>
                  </a:lnTo>
                  <a:lnTo>
                    <a:pt x="603779" y="91174"/>
                  </a:lnTo>
                  <a:lnTo>
                    <a:pt x="669597" y="89233"/>
                  </a:lnTo>
                  <a:close/>
                </a:path>
                <a:path w="1339214" h="535939">
                  <a:moveTo>
                    <a:pt x="669597" y="178466"/>
                  </a:moveTo>
                  <a:lnTo>
                    <a:pt x="728813" y="181662"/>
                  </a:lnTo>
                  <a:lnTo>
                    <a:pt x="782097" y="190678"/>
                  </a:lnTo>
                  <a:lnTo>
                    <a:pt x="827292" y="204651"/>
                  </a:lnTo>
                  <a:lnTo>
                    <a:pt x="862243" y="222720"/>
                  </a:lnTo>
                  <a:lnTo>
                    <a:pt x="892791" y="267699"/>
                  </a:lnTo>
                  <a:lnTo>
                    <a:pt x="884795" y="291374"/>
                  </a:lnTo>
                  <a:lnTo>
                    <a:pt x="827292" y="330746"/>
                  </a:lnTo>
                  <a:lnTo>
                    <a:pt x="782097" y="344720"/>
                  </a:lnTo>
                  <a:lnTo>
                    <a:pt x="728813" y="353735"/>
                  </a:lnTo>
                  <a:lnTo>
                    <a:pt x="669597" y="356932"/>
                  </a:lnTo>
                  <a:lnTo>
                    <a:pt x="610375" y="353735"/>
                  </a:lnTo>
                  <a:lnTo>
                    <a:pt x="557087" y="344720"/>
                  </a:lnTo>
                  <a:lnTo>
                    <a:pt x="511890" y="330746"/>
                  </a:lnTo>
                  <a:lnTo>
                    <a:pt x="476937" y="312677"/>
                  </a:lnTo>
                  <a:lnTo>
                    <a:pt x="446389" y="267699"/>
                  </a:lnTo>
                  <a:lnTo>
                    <a:pt x="454385" y="244023"/>
                  </a:lnTo>
                  <a:lnTo>
                    <a:pt x="511890" y="204651"/>
                  </a:lnTo>
                  <a:lnTo>
                    <a:pt x="557087" y="190678"/>
                  </a:lnTo>
                  <a:lnTo>
                    <a:pt x="610375" y="181662"/>
                  </a:lnTo>
                  <a:lnTo>
                    <a:pt x="669597" y="178466"/>
                  </a:lnTo>
                  <a:close/>
                </a:path>
              </a:pathLst>
            </a:custGeom>
            <a:ln w="32132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191335" y="3945843"/>
            <a:ext cx="1429157" cy="1428614"/>
            <a:chOff x="7240422" y="4382668"/>
            <a:chExt cx="1671320" cy="1670685"/>
          </a:xfrm>
        </p:grpSpPr>
        <p:sp>
          <p:nvSpPr>
            <p:cNvPr id="22" name="object 22"/>
            <p:cNvSpPr/>
            <p:nvPr/>
          </p:nvSpPr>
          <p:spPr>
            <a:xfrm>
              <a:off x="7304693" y="5988902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4">
                  <a:moveTo>
                    <a:pt x="0" y="0"/>
                  </a:moveTo>
                  <a:lnTo>
                    <a:pt x="1531659" y="0"/>
                  </a:lnTo>
                </a:path>
              </a:pathLst>
            </a:custGeom>
            <a:ln w="214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761755" y="5924651"/>
              <a:ext cx="149987" cy="128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04693" y="4458011"/>
              <a:ext cx="0" cy="1530985"/>
            </a:xfrm>
            <a:custGeom>
              <a:avLst/>
              <a:gdLst/>
              <a:ahLst/>
              <a:cxnLst/>
              <a:rect l="l" t="t" r="r" b="b"/>
              <a:pathLst>
                <a:path h="1530985">
                  <a:moveTo>
                    <a:pt x="0" y="1530891"/>
                  </a:moveTo>
                  <a:lnTo>
                    <a:pt x="0" y="0"/>
                  </a:lnTo>
                </a:path>
              </a:pathLst>
            </a:custGeom>
            <a:ln w="214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240422" y="4382668"/>
              <a:ext cx="128562" cy="149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06444" y="4784217"/>
              <a:ext cx="803910" cy="803275"/>
            </a:xfrm>
            <a:custGeom>
              <a:avLst/>
              <a:gdLst/>
              <a:ahLst/>
              <a:cxnLst/>
              <a:rect l="l" t="t" r="r" b="b"/>
              <a:pathLst>
                <a:path w="803909" h="803275">
                  <a:moveTo>
                    <a:pt x="401763" y="0"/>
                  </a:moveTo>
                  <a:lnTo>
                    <a:pt x="448506" y="2710"/>
                  </a:lnTo>
                  <a:lnTo>
                    <a:pt x="493695" y="10637"/>
                  </a:lnTo>
                  <a:lnTo>
                    <a:pt x="537024" y="23476"/>
                  </a:lnTo>
                  <a:lnTo>
                    <a:pt x="578186" y="40922"/>
                  </a:lnTo>
                  <a:lnTo>
                    <a:pt x="616878" y="62668"/>
                  </a:lnTo>
                  <a:lnTo>
                    <a:pt x="652794" y="88410"/>
                  </a:lnTo>
                  <a:lnTo>
                    <a:pt x="685628" y="117843"/>
                  </a:lnTo>
                  <a:lnTo>
                    <a:pt x="715075" y="150661"/>
                  </a:lnTo>
                  <a:lnTo>
                    <a:pt x="740829" y="186559"/>
                  </a:lnTo>
                  <a:lnTo>
                    <a:pt x="762586" y="225232"/>
                  </a:lnTo>
                  <a:lnTo>
                    <a:pt x="780039" y="266373"/>
                  </a:lnTo>
                  <a:lnTo>
                    <a:pt x="792884" y="309679"/>
                  </a:lnTo>
                  <a:lnTo>
                    <a:pt x="800815" y="354843"/>
                  </a:lnTo>
                  <a:lnTo>
                    <a:pt x="803526" y="401561"/>
                  </a:lnTo>
                  <a:lnTo>
                    <a:pt x="800815" y="448281"/>
                  </a:lnTo>
                  <a:lnTo>
                    <a:pt x="792884" y="493447"/>
                  </a:lnTo>
                  <a:lnTo>
                    <a:pt x="780039" y="536754"/>
                  </a:lnTo>
                  <a:lnTo>
                    <a:pt x="762586" y="577896"/>
                  </a:lnTo>
                  <a:lnTo>
                    <a:pt x="740829" y="616569"/>
                  </a:lnTo>
                  <a:lnTo>
                    <a:pt x="715075" y="652466"/>
                  </a:lnTo>
                  <a:lnTo>
                    <a:pt x="685628" y="685284"/>
                  </a:lnTo>
                  <a:lnTo>
                    <a:pt x="652794" y="714716"/>
                  </a:lnTo>
                  <a:lnTo>
                    <a:pt x="616878" y="740457"/>
                  </a:lnTo>
                  <a:lnTo>
                    <a:pt x="578186" y="762203"/>
                  </a:lnTo>
                  <a:lnTo>
                    <a:pt x="537024" y="779648"/>
                  </a:lnTo>
                  <a:lnTo>
                    <a:pt x="493695" y="792486"/>
                  </a:lnTo>
                  <a:lnTo>
                    <a:pt x="448506" y="800413"/>
                  </a:lnTo>
                  <a:lnTo>
                    <a:pt x="401763" y="803123"/>
                  </a:lnTo>
                  <a:lnTo>
                    <a:pt x="355022" y="800413"/>
                  </a:lnTo>
                  <a:lnTo>
                    <a:pt x="309835" y="792486"/>
                  </a:lnTo>
                  <a:lnTo>
                    <a:pt x="266507" y="779648"/>
                  </a:lnTo>
                  <a:lnTo>
                    <a:pt x="225345" y="762203"/>
                  </a:lnTo>
                  <a:lnTo>
                    <a:pt x="186653" y="740457"/>
                  </a:lnTo>
                  <a:lnTo>
                    <a:pt x="150737" y="714716"/>
                  </a:lnTo>
                  <a:lnTo>
                    <a:pt x="117902" y="685284"/>
                  </a:lnTo>
                  <a:lnTo>
                    <a:pt x="88455" y="652466"/>
                  </a:lnTo>
                  <a:lnTo>
                    <a:pt x="62700" y="616569"/>
                  </a:lnTo>
                  <a:lnTo>
                    <a:pt x="40942" y="577896"/>
                  </a:lnTo>
                  <a:lnTo>
                    <a:pt x="23488" y="536754"/>
                  </a:lnTo>
                  <a:lnTo>
                    <a:pt x="10642" y="493447"/>
                  </a:lnTo>
                  <a:lnTo>
                    <a:pt x="2711" y="448281"/>
                  </a:lnTo>
                  <a:lnTo>
                    <a:pt x="0" y="401561"/>
                  </a:lnTo>
                  <a:lnTo>
                    <a:pt x="2711" y="354843"/>
                  </a:lnTo>
                  <a:lnTo>
                    <a:pt x="10642" y="309679"/>
                  </a:lnTo>
                  <a:lnTo>
                    <a:pt x="23488" y="266373"/>
                  </a:lnTo>
                  <a:lnTo>
                    <a:pt x="40942" y="225232"/>
                  </a:lnTo>
                  <a:lnTo>
                    <a:pt x="62700" y="186559"/>
                  </a:lnTo>
                  <a:lnTo>
                    <a:pt x="88455" y="150661"/>
                  </a:lnTo>
                  <a:lnTo>
                    <a:pt x="117902" y="117843"/>
                  </a:lnTo>
                  <a:lnTo>
                    <a:pt x="150737" y="88410"/>
                  </a:lnTo>
                  <a:lnTo>
                    <a:pt x="186653" y="62668"/>
                  </a:lnTo>
                  <a:lnTo>
                    <a:pt x="225345" y="40922"/>
                  </a:lnTo>
                  <a:lnTo>
                    <a:pt x="266507" y="23476"/>
                  </a:lnTo>
                  <a:lnTo>
                    <a:pt x="309835" y="10637"/>
                  </a:lnTo>
                  <a:lnTo>
                    <a:pt x="355022" y="2710"/>
                  </a:lnTo>
                  <a:lnTo>
                    <a:pt x="401763" y="0"/>
                  </a:lnTo>
                  <a:close/>
                </a:path>
                <a:path w="803909" h="803275">
                  <a:moveTo>
                    <a:pt x="401763" y="133862"/>
                  </a:moveTo>
                  <a:lnTo>
                    <a:pt x="449802" y="138188"/>
                  </a:lnTo>
                  <a:lnTo>
                    <a:pt x="495060" y="150656"/>
                  </a:lnTo>
                  <a:lnTo>
                    <a:pt x="536770" y="170499"/>
                  </a:lnTo>
                  <a:lnTo>
                    <a:pt x="574166" y="196953"/>
                  </a:lnTo>
                  <a:lnTo>
                    <a:pt x="606482" y="229250"/>
                  </a:lnTo>
                  <a:lnTo>
                    <a:pt x="632950" y="266625"/>
                  </a:lnTo>
                  <a:lnTo>
                    <a:pt x="652805" y="308313"/>
                  </a:lnTo>
                  <a:lnTo>
                    <a:pt x="665281" y="353547"/>
                  </a:lnTo>
                  <a:lnTo>
                    <a:pt x="669609" y="401561"/>
                  </a:lnTo>
                  <a:lnTo>
                    <a:pt x="665281" y="449576"/>
                  </a:lnTo>
                  <a:lnTo>
                    <a:pt x="652805" y="494811"/>
                  </a:lnTo>
                  <a:lnTo>
                    <a:pt x="632950" y="536500"/>
                  </a:lnTo>
                  <a:lnTo>
                    <a:pt x="606482" y="573878"/>
                  </a:lnTo>
                  <a:lnTo>
                    <a:pt x="574166" y="606177"/>
                  </a:lnTo>
                  <a:lnTo>
                    <a:pt x="536770" y="632633"/>
                  </a:lnTo>
                  <a:lnTo>
                    <a:pt x="495060" y="652478"/>
                  </a:lnTo>
                  <a:lnTo>
                    <a:pt x="449802" y="664947"/>
                  </a:lnTo>
                  <a:lnTo>
                    <a:pt x="401763" y="669273"/>
                  </a:lnTo>
                  <a:lnTo>
                    <a:pt x="353724" y="664947"/>
                  </a:lnTo>
                  <a:lnTo>
                    <a:pt x="308468" y="652478"/>
                  </a:lnTo>
                  <a:lnTo>
                    <a:pt x="266759" y="632633"/>
                  </a:lnTo>
                  <a:lnTo>
                    <a:pt x="229365" y="606177"/>
                  </a:lnTo>
                  <a:lnTo>
                    <a:pt x="197051" y="573878"/>
                  </a:lnTo>
                  <a:lnTo>
                    <a:pt x="170585" y="536500"/>
                  </a:lnTo>
                  <a:lnTo>
                    <a:pt x="150731" y="494811"/>
                  </a:lnTo>
                  <a:lnTo>
                    <a:pt x="138257" y="449576"/>
                  </a:lnTo>
                  <a:lnTo>
                    <a:pt x="133929" y="401561"/>
                  </a:lnTo>
                  <a:lnTo>
                    <a:pt x="138257" y="353547"/>
                  </a:lnTo>
                  <a:lnTo>
                    <a:pt x="150731" y="308313"/>
                  </a:lnTo>
                  <a:lnTo>
                    <a:pt x="170585" y="266625"/>
                  </a:lnTo>
                  <a:lnTo>
                    <a:pt x="197051" y="229250"/>
                  </a:lnTo>
                  <a:lnTo>
                    <a:pt x="229365" y="196953"/>
                  </a:lnTo>
                  <a:lnTo>
                    <a:pt x="266759" y="170499"/>
                  </a:lnTo>
                  <a:lnTo>
                    <a:pt x="308468" y="150656"/>
                  </a:lnTo>
                  <a:lnTo>
                    <a:pt x="353724" y="138188"/>
                  </a:lnTo>
                  <a:lnTo>
                    <a:pt x="401763" y="133862"/>
                  </a:lnTo>
                  <a:close/>
                </a:path>
                <a:path w="803909" h="803275">
                  <a:moveTo>
                    <a:pt x="401763" y="267712"/>
                  </a:moveTo>
                  <a:lnTo>
                    <a:pt x="444018" y="274555"/>
                  </a:lnTo>
                  <a:lnTo>
                    <a:pt x="480774" y="293596"/>
                  </a:lnTo>
                  <a:lnTo>
                    <a:pt x="509794" y="322600"/>
                  </a:lnTo>
                  <a:lnTo>
                    <a:pt x="528845" y="359333"/>
                  </a:lnTo>
                  <a:lnTo>
                    <a:pt x="535692" y="401561"/>
                  </a:lnTo>
                  <a:lnTo>
                    <a:pt x="528845" y="443794"/>
                  </a:lnTo>
                  <a:lnTo>
                    <a:pt x="509794" y="480528"/>
                  </a:lnTo>
                  <a:lnTo>
                    <a:pt x="480774" y="509530"/>
                  </a:lnTo>
                  <a:lnTo>
                    <a:pt x="444018" y="528569"/>
                  </a:lnTo>
                  <a:lnTo>
                    <a:pt x="401763" y="535411"/>
                  </a:lnTo>
                  <a:lnTo>
                    <a:pt x="359514" y="528569"/>
                  </a:lnTo>
                  <a:lnTo>
                    <a:pt x="322762" y="509530"/>
                  </a:lnTo>
                  <a:lnTo>
                    <a:pt x="293743" y="480528"/>
                  </a:lnTo>
                  <a:lnTo>
                    <a:pt x="274693" y="443794"/>
                  </a:lnTo>
                  <a:lnTo>
                    <a:pt x="267846" y="401561"/>
                  </a:lnTo>
                  <a:lnTo>
                    <a:pt x="274693" y="359333"/>
                  </a:lnTo>
                  <a:lnTo>
                    <a:pt x="293743" y="322600"/>
                  </a:lnTo>
                  <a:lnTo>
                    <a:pt x="322762" y="293596"/>
                  </a:lnTo>
                  <a:lnTo>
                    <a:pt x="359514" y="274555"/>
                  </a:lnTo>
                  <a:lnTo>
                    <a:pt x="401763" y="267712"/>
                  </a:lnTo>
                  <a:close/>
                </a:path>
              </a:pathLst>
            </a:custGeom>
            <a:ln w="32132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959213" y="4844102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5664" y="4805473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54150" y="4811381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11262" y="4087594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86305" y="4060792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76628" y="4060792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99373" y="5422937"/>
            <a:ext cx="278012" cy="287872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796" spc="4" dirty="0">
                <a:solidFill>
                  <a:srgbClr val="231F20"/>
                </a:solidFill>
                <a:latin typeface="Times New Roman"/>
                <a:cs typeface="Times New Roman"/>
              </a:rPr>
              <a:t>(a)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18152" y="5502628"/>
            <a:ext cx="239823" cy="210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47" name="object 47"/>
          <p:cNvSpPr txBox="1"/>
          <p:nvPr/>
        </p:nvSpPr>
        <p:spPr>
          <a:xfrm>
            <a:off x="4497751" y="5422937"/>
            <a:ext cx="291044" cy="287872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796" spc="4" dirty="0">
                <a:solidFill>
                  <a:srgbClr val="231F20"/>
                </a:solidFill>
                <a:latin typeface="Times New Roman"/>
                <a:cs typeface="Times New Roman"/>
              </a:rPr>
              <a:t>(b)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517086" y="5502628"/>
            <a:ext cx="252859" cy="210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49" name="object 49"/>
          <p:cNvSpPr txBox="1"/>
          <p:nvPr/>
        </p:nvSpPr>
        <p:spPr>
          <a:xfrm>
            <a:off x="6794524" y="5422937"/>
            <a:ext cx="278012" cy="287872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796" spc="4" dirty="0">
                <a:solidFill>
                  <a:srgbClr val="231F20"/>
                </a:solidFill>
                <a:latin typeface="Times New Roman"/>
                <a:cs typeface="Times New Roman"/>
              </a:rPr>
              <a:t>(c)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813945" y="5502628"/>
            <a:ext cx="239834" cy="210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40" name="object 6"/>
          <p:cNvSpPr txBox="1">
            <a:spLocks/>
          </p:cNvSpPr>
          <p:nvPr/>
        </p:nvSpPr>
        <p:spPr>
          <a:xfrm>
            <a:off x="328127" y="162170"/>
            <a:ext cx="74847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IN" kern="0" dirty="0" smtClean="0">
                <a:latin typeface="Nimbus Sans L"/>
                <a:cs typeface="Nimbus Sans L"/>
              </a:rPr>
              <a:t>Review: Gaussian</a:t>
            </a:r>
            <a:r>
              <a:rPr lang="en-IN" kern="0" spc="-65" dirty="0" smtClean="0">
                <a:latin typeface="Nimbus Sans L"/>
                <a:cs typeface="Nimbus Sans L"/>
              </a:rPr>
              <a:t> </a:t>
            </a:r>
            <a:r>
              <a:rPr lang="en-IN" kern="0" dirty="0" smtClean="0">
                <a:latin typeface="Nimbus Sans L"/>
                <a:cs typeface="Nimbus Sans L"/>
              </a:rPr>
              <a:t>Distribution</a:t>
            </a:r>
            <a:endParaRPr lang="en-IN" kern="0" dirty="0">
              <a:latin typeface="Nimbus Sans L"/>
              <a:cs typeface="Nimbus Sans 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9" name="Ink 28"/>
              <p14:cNvContentPartPr/>
              <p14:nvPr/>
            </p14:nvContentPartPr>
            <p14:xfrm>
              <a:off x="5702040" y="2376720"/>
              <a:ext cx="1389240" cy="73008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2680" y="2368080"/>
                <a:ext cx="1409040" cy="7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1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717550"/>
            <a:ext cx="5116513" cy="431800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Example: Mixture of </a:t>
            </a:r>
            <a:r>
              <a:rPr sz="2736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sz="2736" spc="-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Gaussians</a:t>
            </a:r>
            <a:endParaRPr sz="2736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63745" y="1830918"/>
            <a:ext cx="3452892" cy="3452892"/>
            <a:chOff x="3348990" y="1909381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348990" y="1909381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354705" y="1915096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98314" y="5280008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90462" y="18358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8" name="object 8"/>
          <p:cNvSpPr txBox="1"/>
          <p:nvPr/>
        </p:nvSpPr>
        <p:spPr>
          <a:xfrm>
            <a:off x="4430550" y="5280008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11477" y="18358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0" name="object 10"/>
          <p:cNvSpPr txBox="1"/>
          <p:nvPr/>
        </p:nvSpPr>
        <p:spPr>
          <a:xfrm>
            <a:off x="6241161" y="5280008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68631" y="5278651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2" name="object 12"/>
          <p:cNvSpPr txBox="1"/>
          <p:nvPr/>
        </p:nvSpPr>
        <p:spPr>
          <a:xfrm>
            <a:off x="2710349" y="5132585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53971" y="1830918"/>
            <a:ext cx="3472982" cy="3452892"/>
            <a:chOff x="3337560" y="1909381"/>
            <a:chExt cx="4061460" cy="4037965"/>
          </a:xfrm>
        </p:grpSpPr>
        <p:sp>
          <p:nvSpPr>
            <p:cNvPr id="14" name="object 14"/>
            <p:cNvSpPr/>
            <p:nvPr/>
          </p:nvSpPr>
          <p:spPr>
            <a:xfrm>
              <a:off x="3354705" y="1915096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48990" y="1909381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4705" y="3313391"/>
              <a:ext cx="1824355" cy="2034539"/>
            </a:xfrm>
            <a:custGeom>
              <a:avLst/>
              <a:gdLst/>
              <a:ahLst/>
              <a:cxnLst/>
              <a:rect l="l" t="t" r="r" b="b"/>
              <a:pathLst>
                <a:path w="1824354" h="2034539">
                  <a:moveTo>
                    <a:pt x="1037272" y="912469"/>
                  </a:moveTo>
                  <a:lnTo>
                    <a:pt x="1054417" y="864857"/>
                  </a:lnTo>
                  <a:lnTo>
                    <a:pt x="1060119" y="824852"/>
                  </a:lnTo>
                  <a:lnTo>
                    <a:pt x="1053465" y="793419"/>
                  </a:lnTo>
                  <a:lnTo>
                    <a:pt x="1035367" y="772477"/>
                  </a:lnTo>
                  <a:lnTo>
                    <a:pt x="1006792" y="762952"/>
                  </a:lnTo>
                  <a:lnTo>
                    <a:pt x="968705" y="764857"/>
                  </a:lnTo>
                  <a:lnTo>
                    <a:pt x="922032" y="779132"/>
                  </a:lnTo>
                  <a:lnTo>
                    <a:pt x="871562" y="804849"/>
                  </a:lnTo>
                  <a:lnTo>
                    <a:pt x="816317" y="840092"/>
                  </a:lnTo>
                  <a:lnTo>
                    <a:pt x="762025" y="883894"/>
                  </a:lnTo>
                  <a:lnTo>
                    <a:pt x="708698" y="933424"/>
                  </a:lnTo>
                  <a:lnTo>
                    <a:pt x="660120" y="986764"/>
                  </a:lnTo>
                  <a:lnTo>
                    <a:pt x="619175" y="1041996"/>
                  </a:lnTo>
                  <a:lnTo>
                    <a:pt x="585838" y="1096289"/>
                  </a:lnTo>
                  <a:lnTo>
                    <a:pt x="562978" y="1145806"/>
                  </a:lnTo>
                  <a:lnTo>
                    <a:pt x="551561" y="1190574"/>
                  </a:lnTo>
                  <a:lnTo>
                    <a:pt x="552500" y="1226769"/>
                  </a:lnTo>
                  <a:lnTo>
                    <a:pt x="564883" y="1252474"/>
                  </a:lnTo>
                  <a:lnTo>
                    <a:pt x="588695" y="1267714"/>
                  </a:lnTo>
                  <a:lnTo>
                    <a:pt x="622020" y="1271511"/>
                  </a:lnTo>
                  <a:lnTo>
                    <a:pt x="663930" y="1262951"/>
                  </a:lnTo>
                  <a:lnTo>
                    <a:pt x="713447" y="1242949"/>
                  </a:lnTo>
                  <a:lnTo>
                    <a:pt x="766787" y="1212481"/>
                  </a:lnTo>
                  <a:lnTo>
                    <a:pt x="821080" y="1172476"/>
                  </a:lnTo>
                  <a:lnTo>
                    <a:pt x="875360" y="1125804"/>
                  </a:lnTo>
                  <a:lnTo>
                    <a:pt x="926795" y="1074381"/>
                  </a:lnTo>
                  <a:lnTo>
                    <a:pt x="971550" y="1019136"/>
                  </a:lnTo>
                  <a:lnTo>
                    <a:pt x="1009650" y="964857"/>
                  </a:lnTo>
                  <a:lnTo>
                    <a:pt x="1037272" y="912469"/>
                  </a:lnTo>
                </a:path>
                <a:path w="1824354" h="2034539">
                  <a:moveTo>
                    <a:pt x="1269682" y="807694"/>
                  </a:moveTo>
                  <a:lnTo>
                    <a:pt x="1303972" y="712457"/>
                  </a:lnTo>
                  <a:lnTo>
                    <a:pt x="1314437" y="631494"/>
                  </a:lnTo>
                  <a:lnTo>
                    <a:pt x="1301115" y="569582"/>
                  </a:lnTo>
                  <a:lnTo>
                    <a:pt x="1265872" y="527685"/>
                  </a:lnTo>
                  <a:lnTo>
                    <a:pt x="1207770" y="508635"/>
                  </a:lnTo>
                  <a:lnTo>
                    <a:pt x="1131582" y="513397"/>
                  </a:lnTo>
                  <a:lnTo>
                    <a:pt x="1039190" y="541959"/>
                  </a:lnTo>
                  <a:lnTo>
                    <a:pt x="937285" y="592442"/>
                  </a:lnTo>
                  <a:lnTo>
                    <a:pt x="827747" y="662927"/>
                  </a:lnTo>
                  <a:lnTo>
                    <a:pt x="718210" y="750544"/>
                  </a:lnTo>
                  <a:lnTo>
                    <a:pt x="612495" y="849604"/>
                  </a:lnTo>
                  <a:lnTo>
                    <a:pt x="515340" y="957237"/>
                  </a:lnTo>
                  <a:lnTo>
                    <a:pt x="432485" y="1067714"/>
                  </a:lnTo>
                  <a:lnTo>
                    <a:pt x="366763" y="1175346"/>
                  </a:lnTo>
                  <a:lnTo>
                    <a:pt x="321043" y="1275346"/>
                  </a:lnTo>
                  <a:lnTo>
                    <a:pt x="298196" y="1363929"/>
                  </a:lnTo>
                  <a:lnTo>
                    <a:pt x="299135" y="1435366"/>
                  </a:lnTo>
                  <a:lnTo>
                    <a:pt x="323900" y="1488694"/>
                  </a:lnTo>
                  <a:lnTo>
                    <a:pt x="371525" y="1519174"/>
                  </a:lnTo>
                  <a:lnTo>
                    <a:pt x="439140" y="1525828"/>
                  </a:lnTo>
                  <a:lnTo>
                    <a:pt x="522960" y="1508696"/>
                  </a:lnTo>
                  <a:lnTo>
                    <a:pt x="621055" y="1468691"/>
                  </a:lnTo>
                  <a:lnTo>
                    <a:pt x="727735" y="1407744"/>
                  </a:lnTo>
                  <a:lnTo>
                    <a:pt x="837272" y="1328686"/>
                  </a:lnTo>
                  <a:lnTo>
                    <a:pt x="945845" y="1235341"/>
                  </a:lnTo>
                  <a:lnTo>
                    <a:pt x="1047762" y="1130579"/>
                  </a:lnTo>
                  <a:lnTo>
                    <a:pt x="1138237" y="1021994"/>
                  </a:lnTo>
                  <a:lnTo>
                    <a:pt x="1213485" y="912469"/>
                  </a:lnTo>
                  <a:lnTo>
                    <a:pt x="1269682" y="807694"/>
                  </a:lnTo>
                </a:path>
                <a:path w="1824354" h="2034539">
                  <a:moveTo>
                    <a:pt x="1733550" y="598144"/>
                  </a:moveTo>
                  <a:lnTo>
                    <a:pt x="1802130" y="407657"/>
                  </a:lnTo>
                  <a:lnTo>
                    <a:pt x="1824024" y="246684"/>
                  </a:lnTo>
                  <a:lnTo>
                    <a:pt x="1798320" y="121907"/>
                  </a:lnTo>
                  <a:lnTo>
                    <a:pt x="1725930" y="38100"/>
                  </a:lnTo>
                  <a:lnTo>
                    <a:pt x="1610677" y="0"/>
                  </a:lnTo>
                  <a:lnTo>
                    <a:pt x="1457337" y="10477"/>
                  </a:lnTo>
                  <a:lnTo>
                    <a:pt x="1273505" y="67614"/>
                  </a:lnTo>
                  <a:lnTo>
                    <a:pt x="1068730" y="168579"/>
                  </a:lnTo>
                  <a:lnTo>
                    <a:pt x="850607" y="309549"/>
                  </a:lnTo>
                  <a:lnTo>
                    <a:pt x="631532" y="483844"/>
                  </a:lnTo>
                  <a:lnTo>
                    <a:pt x="419138" y="682917"/>
                  </a:lnTo>
                  <a:lnTo>
                    <a:pt x="225780" y="897229"/>
                  </a:lnTo>
                  <a:lnTo>
                    <a:pt x="59105" y="1117244"/>
                  </a:lnTo>
                  <a:lnTo>
                    <a:pt x="50" y="1215351"/>
                  </a:lnTo>
                </a:path>
                <a:path w="1824354" h="2034539">
                  <a:moveTo>
                    <a:pt x="0" y="2026894"/>
                  </a:moveTo>
                  <a:lnTo>
                    <a:pt x="72390" y="2034514"/>
                  </a:lnTo>
                  <a:lnTo>
                    <a:pt x="241922" y="2001177"/>
                  </a:lnTo>
                  <a:lnTo>
                    <a:pt x="437184" y="1921179"/>
                  </a:lnTo>
                  <a:lnTo>
                    <a:pt x="649579" y="1799259"/>
                  </a:lnTo>
                  <a:lnTo>
                    <a:pt x="869607" y="1641144"/>
                  </a:lnTo>
                  <a:lnTo>
                    <a:pt x="1086777" y="1453515"/>
                  </a:lnTo>
                  <a:lnTo>
                    <a:pt x="1290599" y="1244917"/>
                  </a:lnTo>
                  <a:lnTo>
                    <a:pt x="1471574" y="1026807"/>
                  </a:lnTo>
                  <a:lnTo>
                    <a:pt x="1622056" y="807732"/>
                  </a:lnTo>
                  <a:lnTo>
                    <a:pt x="1733499" y="598182"/>
                  </a:lnTo>
                </a:path>
              </a:pathLst>
            </a:custGeom>
            <a:ln w="342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53941" y="2910509"/>
              <a:ext cx="2032635" cy="2033905"/>
            </a:xfrm>
            <a:custGeom>
              <a:avLst/>
              <a:gdLst/>
              <a:ahLst/>
              <a:cxnLst/>
              <a:rect l="l" t="t" r="r" b="b"/>
              <a:pathLst>
                <a:path w="2032635" h="2033904">
                  <a:moveTo>
                    <a:pt x="1245806" y="1121994"/>
                  </a:moveTo>
                  <a:lnTo>
                    <a:pt x="1218184" y="1069619"/>
                  </a:lnTo>
                  <a:lnTo>
                    <a:pt x="1180096" y="1015326"/>
                  </a:lnTo>
                  <a:lnTo>
                    <a:pt x="1135329" y="960081"/>
                  </a:lnTo>
                  <a:lnTo>
                    <a:pt x="1083906" y="907707"/>
                  </a:lnTo>
                  <a:lnTo>
                    <a:pt x="1029614" y="861034"/>
                  </a:lnTo>
                  <a:lnTo>
                    <a:pt x="975321" y="821994"/>
                  </a:lnTo>
                  <a:lnTo>
                    <a:pt x="921994" y="791514"/>
                  </a:lnTo>
                  <a:lnTo>
                    <a:pt x="873417" y="771512"/>
                  </a:lnTo>
                  <a:lnTo>
                    <a:pt x="830567" y="762952"/>
                  </a:lnTo>
                  <a:lnTo>
                    <a:pt x="797229" y="766749"/>
                  </a:lnTo>
                  <a:lnTo>
                    <a:pt x="773417" y="781989"/>
                  </a:lnTo>
                  <a:lnTo>
                    <a:pt x="761047" y="807707"/>
                  </a:lnTo>
                  <a:lnTo>
                    <a:pt x="760095" y="843889"/>
                  </a:lnTo>
                  <a:lnTo>
                    <a:pt x="771525" y="887704"/>
                  </a:lnTo>
                  <a:lnTo>
                    <a:pt x="794372" y="938174"/>
                  </a:lnTo>
                  <a:lnTo>
                    <a:pt x="827709" y="992466"/>
                  </a:lnTo>
                  <a:lnTo>
                    <a:pt x="868667" y="1046759"/>
                  </a:lnTo>
                  <a:lnTo>
                    <a:pt x="917232" y="1101039"/>
                  </a:lnTo>
                  <a:lnTo>
                    <a:pt x="970572" y="1150569"/>
                  </a:lnTo>
                  <a:lnTo>
                    <a:pt x="1024851" y="1194384"/>
                  </a:lnTo>
                  <a:lnTo>
                    <a:pt x="1080096" y="1229614"/>
                  </a:lnTo>
                  <a:lnTo>
                    <a:pt x="1131531" y="1254379"/>
                  </a:lnTo>
                  <a:lnTo>
                    <a:pt x="1177239" y="1268653"/>
                  </a:lnTo>
                  <a:lnTo>
                    <a:pt x="1215339" y="1271511"/>
                  </a:lnTo>
                  <a:lnTo>
                    <a:pt x="1243901" y="1261986"/>
                  </a:lnTo>
                  <a:lnTo>
                    <a:pt x="1261999" y="1241044"/>
                  </a:lnTo>
                  <a:lnTo>
                    <a:pt x="1268666" y="1209611"/>
                  </a:lnTo>
                  <a:lnTo>
                    <a:pt x="1262951" y="1169619"/>
                  </a:lnTo>
                  <a:lnTo>
                    <a:pt x="1245806" y="1121994"/>
                  </a:lnTo>
                </a:path>
                <a:path w="2032635" h="2033904">
                  <a:moveTo>
                    <a:pt x="1478216" y="1226769"/>
                  </a:moveTo>
                  <a:lnTo>
                    <a:pt x="1422019" y="1122006"/>
                  </a:lnTo>
                  <a:lnTo>
                    <a:pt x="1346784" y="1012469"/>
                  </a:lnTo>
                  <a:lnTo>
                    <a:pt x="1256296" y="902931"/>
                  </a:lnTo>
                  <a:lnTo>
                    <a:pt x="1154391" y="799122"/>
                  </a:lnTo>
                  <a:lnTo>
                    <a:pt x="1045806" y="704824"/>
                  </a:lnTo>
                  <a:lnTo>
                    <a:pt x="936269" y="625779"/>
                  </a:lnTo>
                  <a:lnTo>
                    <a:pt x="829602" y="564819"/>
                  </a:lnTo>
                  <a:lnTo>
                    <a:pt x="732447" y="525767"/>
                  </a:lnTo>
                  <a:lnTo>
                    <a:pt x="647687" y="508635"/>
                  </a:lnTo>
                  <a:lnTo>
                    <a:pt x="580059" y="515289"/>
                  </a:lnTo>
                  <a:lnTo>
                    <a:pt x="532434" y="545769"/>
                  </a:lnTo>
                  <a:lnTo>
                    <a:pt x="508635" y="598157"/>
                  </a:lnTo>
                  <a:lnTo>
                    <a:pt x="506730" y="670534"/>
                  </a:lnTo>
                  <a:lnTo>
                    <a:pt x="529590" y="759117"/>
                  </a:lnTo>
                  <a:lnTo>
                    <a:pt x="575297" y="859116"/>
                  </a:lnTo>
                  <a:lnTo>
                    <a:pt x="641019" y="966749"/>
                  </a:lnTo>
                  <a:lnTo>
                    <a:pt x="723887" y="1077239"/>
                  </a:lnTo>
                  <a:lnTo>
                    <a:pt x="821029" y="1183906"/>
                  </a:lnTo>
                  <a:lnTo>
                    <a:pt x="926757" y="1283919"/>
                  </a:lnTo>
                  <a:lnTo>
                    <a:pt x="1036281" y="1370596"/>
                  </a:lnTo>
                  <a:lnTo>
                    <a:pt x="1145819" y="1441069"/>
                  </a:lnTo>
                  <a:lnTo>
                    <a:pt x="1248689" y="1492504"/>
                  </a:lnTo>
                  <a:lnTo>
                    <a:pt x="1340116" y="1520113"/>
                  </a:lnTo>
                  <a:lnTo>
                    <a:pt x="1416316" y="1525828"/>
                  </a:lnTo>
                  <a:lnTo>
                    <a:pt x="1474406" y="1506778"/>
                  </a:lnTo>
                  <a:lnTo>
                    <a:pt x="1510601" y="1464881"/>
                  </a:lnTo>
                  <a:lnTo>
                    <a:pt x="1522984" y="1402016"/>
                  </a:lnTo>
                  <a:lnTo>
                    <a:pt x="1512506" y="1322019"/>
                  </a:lnTo>
                  <a:lnTo>
                    <a:pt x="1478216" y="1226769"/>
                  </a:lnTo>
                </a:path>
                <a:path w="2032635" h="2033904">
                  <a:moveTo>
                    <a:pt x="1942084" y="1436319"/>
                  </a:moveTo>
                  <a:lnTo>
                    <a:pt x="1830641" y="1226781"/>
                  </a:lnTo>
                  <a:lnTo>
                    <a:pt x="1680159" y="1007706"/>
                  </a:lnTo>
                  <a:lnTo>
                    <a:pt x="1499184" y="788631"/>
                  </a:lnTo>
                  <a:lnTo>
                    <a:pt x="1295361" y="580999"/>
                  </a:lnTo>
                  <a:lnTo>
                    <a:pt x="1078191" y="393357"/>
                  </a:lnTo>
                  <a:lnTo>
                    <a:pt x="858164" y="235254"/>
                  </a:lnTo>
                  <a:lnTo>
                    <a:pt x="645769" y="113334"/>
                  </a:lnTo>
                  <a:lnTo>
                    <a:pt x="450507" y="33324"/>
                  </a:lnTo>
                  <a:lnTo>
                    <a:pt x="280974" y="0"/>
                  </a:lnTo>
                  <a:lnTo>
                    <a:pt x="145719" y="13322"/>
                  </a:lnTo>
                  <a:lnTo>
                    <a:pt x="51422" y="74282"/>
                  </a:lnTo>
                  <a:lnTo>
                    <a:pt x="2857" y="180009"/>
                  </a:lnTo>
                  <a:lnTo>
                    <a:pt x="0" y="323824"/>
                  </a:lnTo>
                  <a:lnTo>
                    <a:pt x="45720" y="500037"/>
                  </a:lnTo>
                  <a:lnTo>
                    <a:pt x="136194" y="701001"/>
                  </a:lnTo>
                  <a:lnTo>
                    <a:pt x="267639" y="916266"/>
                  </a:lnTo>
                  <a:lnTo>
                    <a:pt x="434327" y="1136294"/>
                  </a:lnTo>
                  <a:lnTo>
                    <a:pt x="627672" y="1351546"/>
                  </a:lnTo>
                  <a:lnTo>
                    <a:pt x="840079" y="1550619"/>
                  </a:lnTo>
                  <a:lnTo>
                    <a:pt x="1059141" y="1724926"/>
                  </a:lnTo>
                  <a:lnTo>
                    <a:pt x="1277264" y="1865884"/>
                  </a:lnTo>
                  <a:lnTo>
                    <a:pt x="1483004" y="1966849"/>
                  </a:lnTo>
                  <a:lnTo>
                    <a:pt x="1665871" y="2023986"/>
                  </a:lnTo>
                  <a:lnTo>
                    <a:pt x="1819224" y="2033511"/>
                  </a:lnTo>
                  <a:lnTo>
                    <a:pt x="1934464" y="1996363"/>
                  </a:lnTo>
                  <a:lnTo>
                    <a:pt x="2006854" y="1912556"/>
                  </a:lnTo>
                  <a:lnTo>
                    <a:pt x="2032571" y="1787779"/>
                  </a:lnTo>
                  <a:lnTo>
                    <a:pt x="2010664" y="1625866"/>
                  </a:lnTo>
                  <a:lnTo>
                    <a:pt x="1942084" y="1436319"/>
                  </a:lnTo>
                </a:path>
              </a:pathLst>
            </a:custGeom>
            <a:ln w="3429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561711" y="2508504"/>
              <a:ext cx="1820545" cy="2034539"/>
            </a:xfrm>
            <a:custGeom>
              <a:avLst/>
              <a:gdLst/>
              <a:ahLst/>
              <a:cxnLst/>
              <a:rect l="l" t="t" r="r" b="b"/>
              <a:pathLst>
                <a:path w="1820545" h="2034539">
                  <a:moveTo>
                    <a:pt x="1245806" y="911542"/>
                  </a:moveTo>
                  <a:lnTo>
                    <a:pt x="1262951" y="863930"/>
                  </a:lnTo>
                  <a:lnTo>
                    <a:pt x="1268653" y="823925"/>
                  </a:lnTo>
                  <a:lnTo>
                    <a:pt x="1261999" y="792492"/>
                  </a:lnTo>
                  <a:lnTo>
                    <a:pt x="1243901" y="771550"/>
                  </a:lnTo>
                  <a:lnTo>
                    <a:pt x="1215326" y="762025"/>
                  </a:lnTo>
                  <a:lnTo>
                    <a:pt x="1177239" y="764882"/>
                  </a:lnTo>
                  <a:lnTo>
                    <a:pt x="1131519" y="779157"/>
                  </a:lnTo>
                  <a:lnTo>
                    <a:pt x="1080096" y="804875"/>
                  </a:lnTo>
                  <a:lnTo>
                    <a:pt x="1025804" y="840117"/>
                  </a:lnTo>
                  <a:lnTo>
                    <a:pt x="970559" y="882967"/>
                  </a:lnTo>
                  <a:lnTo>
                    <a:pt x="917232" y="933450"/>
                  </a:lnTo>
                  <a:lnTo>
                    <a:pt x="869607" y="986790"/>
                  </a:lnTo>
                  <a:lnTo>
                    <a:pt x="827709" y="1042022"/>
                  </a:lnTo>
                  <a:lnTo>
                    <a:pt x="794372" y="1095362"/>
                  </a:lnTo>
                  <a:lnTo>
                    <a:pt x="771512" y="1145832"/>
                  </a:lnTo>
                  <a:lnTo>
                    <a:pt x="761047" y="1189647"/>
                  </a:lnTo>
                  <a:lnTo>
                    <a:pt x="761047" y="1225842"/>
                  </a:lnTo>
                  <a:lnTo>
                    <a:pt x="773417" y="1252499"/>
                  </a:lnTo>
                  <a:lnTo>
                    <a:pt x="797229" y="1267739"/>
                  </a:lnTo>
                  <a:lnTo>
                    <a:pt x="830567" y="1270584"/>
                  </a:lnTo>
                  <a:lnTo>
                    <a:pt x="873417" y="1262976"/>
                  </a:lnTo>
                  <a:lnTo>
                    <a:pt x="921994" y="1242974"/>
                  </a:lnTo>
                  <a:lnTo>
                    <a:pt x="975321" y="1212507"/>
                  </a:lnTo>
                  <a:lnTo>
                    <a:pt x="1030566" y="1172502"/>
                  </a:lnTo>
                  <a:lnTo>
                    <a:pt x="1084859" y="1125829"/>
                  </a:lnTo>
                  <a:lnTo>
                    <a:pt x="1135329" y="1073454"/>
                  </a:lnTo>
                  <a:lnTo>
                    <a:pt x="1181049" y="1019162"/>
                  </a:lnTo>
                  <a:lnTo>
                    <a:pt x="1218184" y="963930"/>
                  </a:lnTo>
                  <a:lnTo>
                    <a:pt x="1245806" y="911542"/>
                  </a:lnTo>
                </a:path>
                <a:path w="1820545" h="2034539">
                  <a:moveTo>
                    <a:pt x="1478216" y="806767"/>
                  </a:moveTo>
                  <a:lnTo>
                    <a:pt x="1512506" y="712482"/>
                  </a:lnTo>
                  <a:lnTo>
                    <a:pt x="1522971" y="631520"/>
                  </a:lnTo>
                  <a:lnTo>
                    <a:pt x="1510601" y="568655"/>
                  </a:lnTo>
                  <a:lnTo>
                    <a:pt x="1474406" y="526757"/>
                  </a:lnTo>
                  <a:lnTo>
                    <a:pt x="1416304" y="508660"/>
                  </a:lnTo>
                  <a:lnTo>
                    <a:pt x="1340116" y="513422"/>
                  </a:lnTo>
                  <a:lnTo>
                    <a:pt x="1248676" y="541985"/>
                  </a:lnTo>
                  <a:lnTo>
                    <a:pt x="1145819" y="592467"/>
                  </a:lnTo>
                  <a:lnTo>
                    <a:pt x="1037234" y="662952"/>
                  </a:lnTo>
                  <a:lnTo>
                    <a:pt x="926744" y="749617"/>
                  </a:lnTo>
                  <a:lnTo>
                    <a:pt x="821029" y="849630"/>
                  </a:lnTo>
                  <a:lnTo>
                    <a:pt x="723874" y="957262"/>
                  </a:lnTo>
                  <a:lnTo>
                    <a:pt x="641019" y="1066787"/>
                  </a:lnTo>
                  <a:lnTo>
                    <a:pt x="575297" y="1174419"/>
                  </a:lnTo>
                  <a:lnTo>
                    <a:pt x="529577" y="1275372"/>
                  </a:lnTo>
                  <a:lnTo>
                    <a:pt x="507682" y="1363002"/>
                  </a:lnTo>
                  <a:lnTo>
                    <a:pt x="508622" y="1435392"/>
                  </a:lnTo>
                  <a:lnTo>
                    <a:pt x="533387" y="1487766"/>
                  </a:lnTo>
                  <a:lnTo>
                    <a:pt x="580059" y="1518246"/>
                  </a:lnTo>
                  <a:lnTo>
                    <a:pt x="647674" y="1524901"/>
                  </a:lnTo>
                  <a:lnTo>
                    <a:pt x="732447" y="1508721"/>
                  </a:lnTo>
                  <a:lnTo>
                    <a:pt x="829589" y="1468716"/>
                  </a:lnTo>
                  <a:lnTo>
                    <a:pt x="936269" y="1407769"/>
                  </a:lnTo>
                  <a:lnTo>
                    <a:pt x="1046759" y="1328712"/>
                  </a:lnTo>
                  <a:lnTo>
                    <a:pt x="1154379" y="1234414"/>
                  </a:lnTo>
                  <a:lnTo>
                    <a:pt x="1256296" y="1130604"/>
                  </a:lnTo>
                  <a:lnTo>
                    <a:pt x="1347724" y="1021067"/>
                  </a:lnTo>
                  <a:lnTo>
                    <a:pt x="1422019" y="911542"/>
                  </a:lnTo>
                  <a:lnTo>
                    <a:pt x="1478216" y="806767"/>
                  </a:lnTo>
                </a:path>
                <a:path w="1820545" h="2034539">
                  <a:moveTo>
                    <a:pt x="1820164" y="0"/>
                  </a:moveTo>
                  <a:lnTo>
                    <a:pt x="1819211" y="0"/>
                  </a:lnTo>
                  <a:lnTo>
                    <a:pt x="1665871" y="9525"/>
                  </a:lnTo>
                  <a:lnTo>
                    <a:pt x="1482991" y="66675"/>
                  </a:lnTo>
                  <a:lnTo>
                    <a:pt x="1277264" y="168579"/>
                  </a:lnTo>
                  <a:lnTo>
                    <a:pt x="1060094" y="309549"/>
                  </a:lnTo>
                  <a:lnTo>
                    <a:pt x="840066" y="482892"/>
                  </a:lnTo>
                  <a:lnTo>
                    <a:pt x="628624" y="681964"/>
                  </a:lnTo>
                  <a:lnTo>
                    <a:pt x="434314" y="897229"/>
                  </a:lnTo>
                  <a:lnTo>
                    <a:pt x="267639" y="1117244"/>
                  </a:lnTo>
                  <a:lnTo>
                    <a:pt x="136194" y="1332509"/>
                  </a:lnTo>
                  <a:lnTo>
                    <a:pt x="45707" y="1533474"/>
                  </a:lnTo>
                  <a:lnTo>
                    <a:pt x="0" y="1709686"/>
                  </a:lnTo>
                  <a:lnTo>
                    <a:pt x="2844" y="1854466"/>
                  </a:lnTo>
                  <a:lnTo>
                    <a:pt x="51422" y="1959229"/>
                  </a:lnTo>
                  <a:lnTo>
                    <a:pt x="145719" y="2020189"/>
                  </a:lnTo>
                  <a:lnTo>
                    <a:pt x="280962" y="2034463"/>
                  </a:lnTo>
                  <a:lnTo>
                    <a:pt x="450507" y="2000186"/>
                  </a:lnTo>
                  <a:lnTo>
                    <a:pt x="645756" y="1921129"/>
                  </a:lnTo>
                  <a:lnTo>
                    <a:pt x="858164" y="1799221"/>
                  </a:lnTo>
                  <a:lnTo>
                    <a:pt x="1078191" y="1640154"/>
                  </a:lnTo>
                  <a:lnTo>
                    <a:pt x="1295349" y="1452511"/>
                  </a:lnTo>
                  <a:lnTo>
                    <a:pt x="1499184" y="1244879"/>
                  </a:lnTo>
                  <a:lnTo>
                    <a:pt x="1680146" y="1025804"/>
                  </a:lnTo>
                  <a:lnTo>
                    <a:pt x="1820164" y="822934"/>
                  </a:lnTo>
                </a:path>
              </a:pathLst>
            </a:custGeom>
            <a:ln w="3429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31161" y="3410755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10349" y="168973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6874" y="5503456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latin typeface="Arial"/>
                <a:cs typeface="Arial"/>
              </a:rPr>
              <a:t>(a)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6105" y="5440907"/>
            <a:ext cx="677655" cy="462630"/>
          </a:xfrm>
          <a:custGeom>
            <a:avLst/>
            <a:gdLst/>
            <a:ahLst/>
            <a:cxnLst/>
            <a:rect l="l" t="t" r="r" b="b"/>
            <a:pathLst>
              <a:path w="792479" h="541020">
                <a:moveTo>
                  <a:pt x="792480" y="541020"/>
                </a:moveTo>
                <a:lnTo>
                  <a:pt x="792480" y="0"/>
                </a:lnTo>
                <a:lnTo>
                  <a:pt x="0" y="0"/>
                </a:lnTo>
                <a:lnTo>
                  <a:pt x="0" y="541020"/>
                </a:lnTo>
                <a:lnTo>
                  <a:pt x="792480" y="541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25167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482600"/>
            <a:ext cx="5557838" cy="6969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Mixtures of</a:t>
            </a:r>
            <a:r>
              <a:rPr spc="-8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Gaussians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" y="1232963"/>
            <a:ext cx="91440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onsider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superposition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densities of the form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3671" y="1923470"/>
            <a:ext cx="3346497" cy="1618970"/>
            <a:chOff x="999744" y="2211430"/>
            <a:chExt cx="2897505" cy="1125220"/>
          </a:xfrm>
        </p:grpSpPr>
        <p:sp>
          <p:nvSpPr>
            <p:cNvPr id="5" name="object 5"/>
            <p:cNvSpPr/>
            <p:nvPr/>
          </p:nvSpPr>
          <p:spPr>
            <a:xfrm>
              <a:off x="999744" y="2211430"/>
              <a:ext cx="2897100" cy="7495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500883" y="2764535"/>
              <a:ext cx="1356360" cy="142240"/>
            </a:xfrm>
            <a:custGeom>
              <a:avLst/>
              <a:gdLst/>
              <a:ahLst/>
              <a:cxnLst/>
              <a:rect l="l" t="t" r="r" b="b"/>
              <a:pathLst>
                <a:path w="1356360" h="142239">
                  <a:moveTo>
                    <a:pt x="1356360" y="0"/>
                  </a:moveTo>
                  <a:lnTo>
                    <a:pt x="1355425" y="27574"/>
                  </a:lnTo>
                  <a:lnTo>
                    <a:pt x="1352883" y="50101"/>
                  </a:lnTo>
                  <a:lnTo>
                    <a:pt x="1349126" y="65293"/>
                  </a:lnTo>
                  <a:lnTo>
                    <a:pt x="1344549" y="70865"/>
                  </a:lnTo>
                  <a:lnTo>
                    <a:pt x="689991" y="70865"/>
                  </a:lnTo>
                  <a:lnTo>
                    <a:pt x="685413" y="76438"/>
                  </a:lnTo>
                  <a:lnTo>
                    <a:pt x="681656" y="91630"/>
                  </a:lnTo>
                  <a:lnTo>
                    <a:pt x="679114" y="114157"/>
                  </a:lnTo>
                  <a:lnTo>
                    <a:pt x="678180" y="141731"/>
                  </a:lnTo>
                  <a:lnTo>
                    <a:pt x="677245" y="114157"/>
                  </a:lnTo>
                  <a:lnTo>
                    <a:pt x="674703" y="91630"/>
                  </a:lnTo>
                  <a:lnTo>
                    <a:pt x="670946" y="76438"/>
                  </a:lnTo>
                  <a:lnTo>
                    <a:pt x="666369" y="70865"/>
                  </a:lnTo>
                  <a:lnTo>
                    <a:pt x="11811" y="70865"/>
                  </a:lnTo>
                  <a:lnTo>
                    <a:pt x="7233" y="65293"/>
                  </a:lnTo>
                  <a:lnTo>
                    <a:pt x="3476" y="50101"/>
                  </a:lnTo>
                  <a:lnTo>
                    <a:pt x="934" y="27574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310257" y="2764535"/>
              <a:ext cx="76200" cy="571500"/>
            </a:xfrm>
            <a:custGeom>
              <a:avLst/>
              <a:gdLst/>
              <a:ahLst/>
              <a:cxnLst/>
              <a:rect l="l" t="t" r="r" b="b"/>
              <a:pathLst>
                <a:path w="76200" h="571500">
                  <a:moveTo>
                    <a:pt x="31715" y="76178"/>
                  </a:moveTo>
                  <a:lnTo>
                    <a:pt x="30353" y="571500"/>
                  </a:lnTo>
                  <a:lnTo>
                    <a:pt x="43053" y="571500"/>
                  </a:lnTo>
                  <a:lnTo>
                    <a:pt x="44415" y="76221"/>
                  </a:lnTo>
                  <a:lnTo>
                    <a:pt x="31715" y="76178"/>
                  </a:lnTo>
                  <a:close/>
                </a:path>
                <a:path w="76200" h="571500">
                  <a:moveTo>
                    <a:pt x="69839" y="63500"/>
                  </a:moveTo>
                  <a:lnTo>
                    <a:pt x="44450" y="63500"/>
                  </a:lnTo>
                  <a:lnTo>
                    <a:pt x="44415" y="76221"/>
                  </a:lnTo>
                  <a:lnTo>
                    <a:pt x="76200" y="76326"/>
                  </a:lnTo>
                  <a:lnTo>
                    <a:pt x="69839" y="63500"/>
                  </a:lnTo>
                  <a:close/>
                </a:path>
                <a:path w="76200" h="571500">
                  <a:moveTo>
                    <a:pt x="44450" y="63500"/>
                  </a:moveTo>
                  <a:lnTo>
                    <a:pt x="31750" y="63500"/>
                  </a:lnTo>
                  <a:lnTo>
                    <a:pt x="31715" y="76178"/>
                  </a:lnTo>
                  <a:lnTo>
                    <a:pt x="44415" y="76221"/>
                  </a:lnTo>
                  <a:lnTo>
                    <a:pt x="44450" y="63500"/>
                  </a:lnTo>
                  <a:close/>
                </a:path>
                <a:path w="76200" h="571500">
                  <a:moveTo>
                    <a:pt x="38354" y="0"/>
                  </a:moveTo>
                  <a:lnTo>
                    <a:pt x="0" y="76073"/>
                  </a:lnTo>
                  <a:lnTo>
                    <a:pt x="31715" y="76178"/>
                  </a:lnTo>
                  <a:lnTo>
                    <a:pt x="31750" y="63500"/>
                  </a:lnTo>
                  <a:lnTo>
                    <a:pt x="69839" y="63500"/>
                  </a:lnTo>
                  <a:lnTo>
                    <a:pt x="38354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2670" y="2831718"/>
            <a:ext cx="1772285" cy="7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7820">
              <a:lnSpc>
                <a:spcPct val="1375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Component  Mixing</a:t>
            </a:r>
            <a:r>
              <a:rPr sz="1800" spc="-75" dirty="0">
                <a:latin typeface="Nimbus Sans L"/>
                <a:cs typeface="Nimbus Sans L"/>
              </a:rPr>
              <a:t> </a:t>
            </a:r>
            <a:r>
              <a:rPr sz="1800" spc="-5" dirty="0">
                <a:latin typeface="Nimbus Sans L"/>
                <a:cs typeface="Nimbus Sans L"/>
              </a:rPr>
              <a:t>coefficient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89703" y="2417064"/>
            <a:ext cx="4267200" cy="2535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R="488315" algn="r">
              <a:lnSpc>
                <a:spcPct val="100000"/>
              </a:lnSpc>
              <a:spcBef>
                <a:spcPts val="770"/>
              </a:spcBef>
            </a:pPr>
            <a:r>
              <a:rPr lang="en-IN">
                <a:latin typeface="Nimbus Sans L"/>
                <a:cs typeface="Nimbus Sans L"/>
              </a:rPr>
              <a:t>K=3</a:t>
            </a:r>
            <a:endParaRPr lang="en-IN" dirty="0">
              <a:latin typeface="Nimbus Sans L"/>
              <a:cs typeface="Nimbus Sans 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" y="5861256"/>
            <a:ext cx="9077326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355600" indent="-343535">
              <a:lnSpc>
                <a:spcPct val="100000"/>
              </a:lnSpc>
              <a:spcBef>
                <a:spcPts val="95"/>
              </a:spcBef>
              <a:buFont typeface="DejaVu Sans"/>
              <a:buChar char="•"/>
              <a:tabLst>
                <a:tab pos="355600" algn="l"/>
                <a:tab pos="356235" algn="l"/>
              </a:tabLst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Each Gaussian density N(</a:t>
            </a:r>
            <a:r>
              <a:rPr lang="en-US" dirty="0" err="1"/>
              <a:t>x|μk,Σk</a:t>
            </a:r>
            <a:r>
              <a:rPr lang="en-US" dirty="0"/>
              <a:t>) is called a component of the mixture and has its own mean </a:t>
            </a:r>
            <a:r>
              <a:rPr lang="en-US" dirty="0" err="1"/>
              <a:t>μ</a:t>
            </a:r>
            <a:r>
              <a:rPr lang="en-US" baseline="-25000" dirty="0" err="1"/>
              <a:t>k</a:t>
            </a:r>
            <a:r>
              <a:rPr lang="en-US" dirty="0"/>
              <a:t> and covariance </a:t>
            </a:r>
            <a:r>
              <a:rPr lang="en-US" dirty="0" err="1"/>
              <a:t>Σ</a:t>
            </a:r>
            <a:r>
              <a:rPr lang="en-US" baseline="-25000" dirty="0" err="1"/>
              <a:t>k</a:t>
            </a:r>
            <a:endParaRPr lang="en-US" baseline="-25000" dirty="0"/>
          </a:p>
        </p:txBody>
      </p:sp>
      <p:sp>
        <p:nvSpPr>
          <p:cNvPr id="11" name="object 11"/>
          <p:cNvSpPr/>
          <p:nvPr/>
        </p:nvSpPr>
        <p:spPr>
          <a:xfrm>
            <a:off x="629477" y="4768551"/>
            <a:ext cx="3795894" cy="990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8739" y="6621881"/>
            <a:ext cx="1843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imbus Sans L"/>
                <a:cs typeface="Nimbus Sans L"/>
              </a:rPr>
              <a:t>Adapted from </a:t>
            </a:r>
            <a:r>
              <a:rPr sz="1200" spc="-5" dirty="0">
                <a:latin typeface="Nimbus Sans L"/>
                <a:cs typeface="Nimbus Sans L"/>
              </a:rPr>
              <a:t>Chris</a:t>
            </a:r>
            <a:r>
              <a:rPr sz="1200" spc="-125" dirty="0">
                <a:latin typeface="Nimbus Sans L"/>
                <a:cs typeface="Nimbus Sans L"/>
              </a:rPr>
              <a:t> </a:t>
            </a:r>
            <a:r>
              <a:rPr sz="1200" dirty="0">
                <a:latin typeface="Nimbus Sans L"/>
                <a:cs typeface="Nimbus Sans L"/>
              </a:rPr>
              <a:t>Bishop</a:t>
            </a:r>
          </a:p>
        </p:txBody>
      </p:sp>
      <p:sp>
        <p:nvSpPr>
          <p:cNvPr id="14" name="object 4"/>
          <p:cNvSpPr txBox="1"/>
          <p:nvPr/>
        </p:nvSpPr>
        <p:spPr>
          <a:xfrm>
            <a:off x="216550" y="3954310"/>
            <a:ext cx="4377066" cy="749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355600" indent="-343535">
              <a:lnSpc>
                <a:spcPct val="100000"/>
              </a:lnSpc>
              <a:spcBef>
                <a:spcPts val="95"/>
              </a:spcBef>
              <a:buFont typeface="DejaVu Sans"/>
              <a:buChar char="•"/>
              <a:tabLst>
                <a:tab pos="355600" algn="l"/>
                <a:tab pos="356235" algn="l"/>
              </a:tabLst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dirty="0"/>
              <a:t>Normalization and positivity require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680400" y="1698120"/>
              <a:ext cx="7871760" cy="38646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480" y="1687680"/>
                <a:ext cx="7889040" cy="38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3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47638"/>
            <a:ext cx="7924800" cy="1368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Probabilistic version:  Mixtures of</a:t>
            </a:r>
            <a:r>
              <a:rPr spc="-7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Gaussians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663"/>
            <a:ext cx="4001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Nimbus Sans L"/>
                <a:cs typeface="Nimbus Sans L"/>
              </a:rPr>
              <a:t>Old </a:t>
            </a:r>
            <a:r>
              <a:rPr sz="3200" spc="-5" dirty="0">
                <a:latin typeface="Nimbus Sans L"/>
                <a:cs typeface="Nimbus Sans L"/>
              </a:rPr>
              <a:t>Faithful data</a:t>
            </a:r>
            <a:r>
              <a:rPr sz="3200" spc="-85" dirty="0">
                <a:latin typeface="Nimbus Sans L"/>
                <a:cs typeface="Nimbus Sans L"/>
              </a:rPr>
              <a:t> </a:t>
            </a:r>
            <a:r>
              <a:rPr sz="3200" dirty="0">
                <a:latin typeface="Nimbus Sans L"/>
                <a:cs typeface="Nimbus Sans L"/>
              </a:rPr>
              <a:t>set</a:t>
            </a:r>
          </a:p>
        </p:txBody>
      </p:sp>
      <p:sp>
        <p:nvSpPr>
          <p:cNvPr id="4" name="object 4"/>
          <p:cNvSpPr/>
          <p:nvPr/>
        </p:nvSpPr>
        <p:spPr>
          <a:xfrm>
            <a:off x="896111" y="2432304"/>
            <a:ext cx="3364992" cy="3072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17319" y="5681573"/>
            <a:ext cx="1687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Single</a:t>
            </a:r>
            <a:r>
              <a:rPr sz="1800" spc="-65" dirty="0">
                <a:latin typeface="Nimbus Sans L"/>
                <a:cs typeface="Nimbus Sans L"/>
              </a:rPr>
              <a:t> </a:t>
            </a:r>
            <a:r>
              <a:rPr sz="1800" spc="-5" dirty="0">
                <a:latin typeface="Nimbus Sans L"/>
                <a:cs typeface="Nimbus Sans L"/>
              </a:rPr>
              <a:t>Gaussian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4984" y="2432304"/>
            <a:ext cx="3364991" cy="3072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969000" y="5681573"/>
            <a:ext cx="1443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Mixture of</a:t>
            </a:r>
            <a:r>
              <a:rPr sz="1800" spc="-60" dirty="0">
                <a:latin typeface="Nimbus Sans L"/>
                <a:cs typeface="Nimbus Sans L"/>
              </a:rPr>
              <a:t> </a:t>
            </a:r>
            <a:r>
              <a:rPr sz="1800" spc="-15" dirty="0">
                <a:latin typeface="Nimbus Sans L"/>
                <a:cs typeface="Nimbus Sans L"/>
              </a:rPr>
              <a:t>two</a:t>
            </a:r>
            <a:endParaRPr sz="1800" dirty="0">
              <a:latin typeface="Nimbus Sans L"/>
              <a:cs typeface="Nimbus Sans L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Nimbus Sans L"/>
                <a:cs typeface="Nimbus Sans L"/>
              </a:rPr>
              <a:t>Gaussians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636318"/>
            <a:ext cx="8890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Nimbus Sans L"/>
                <a:cs typeface="Nimbus Sans L"/>
              </a:rPr>
              <a:t>Chris</a:t>
            </a:r>
            <a:r>
              <a:rPr sz="1200" spc="-70" dirty="0">
                <a:latin typeface="Nimbus Sans L"/>
                <a:cs typeface="Nimbus Sans L"/>
              </a:rPr>
              <a:t> </a:t>
            </a:r>
            <a:r>
              <a:rPr sz="1200" dirty="0">
                <a:latin typeface="Nimbus Sans L"/>
                <a:cs typeface="Nimbus Sans L"/>
              </a:rPr>
              <a:t>Bishop</a:t>
            </a:r>
          </a:p>
        </p:txBody>
      </p:sp>
    </p:spTree>
    <p:extLst>
      <p:ext uri="{BB962C8B-B14F-4D97-AF65-F5344CB8AC3E}">
        <p14:creationId xmlns:p14="http://schemas.microsoft.com/office/powerpoint/2010/main" val="282128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09600"/>
            <a:ext cx="6324600" cy="4238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 algn="l" rtl="0">
              <a:lnSpc>
                <a:spcPts val="3240"/>
              </a:lnSpc>
              <a:spcBef>
                <a:spcPts val="105"/>
              </a:spcBef>
              <a:tabLst>
                <a:tab pos="368300" algn="l"/>
                <a:tab pos="368935" algn="l"/>
              </a:tabLst>
            </a:pPr>
            <a:r>
              <a:rPr sz="4000" b="1" kern="1200" spc="-5" dirty="0">
                <a:latin typeface="Nimbus Sans L"/>
                <a:ea typeface="+mn-ea"/>
                <a:cs typeface="Nimbus Sans L"/>
              </a:rPr>
              <a:t>Feature representation (x)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563751"/>
            <a:ext cx="8091805" cy="3994812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68300" marR="187960" indent="-343535">
              <a:lnSpc>
                <a:spcPts val="3240"/>
              </a:lnSpc>
              <a:spcBef>
                <a:spcPts val="505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Nimbus Sans L"/>
                <a:cs typeface="Nimbus Sans L"/>
              </a:rPr>
              <a:t>A vector representing measurable characteristics  of a data sample we have</a:t>
            </a:r>
          </a:p>
          <a:p>
            <a:pPr marL="368300" marR="170815" indent="-343535">
              <a:lnSpc>
                <a:spcPts val="3240"/>
              </a:lnSpc>
              <a:spcBef>
                <a:spcPts val="720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Nimbus Sans L"/>
                <a:cs typeface="Nimbus Sans L"/>
              </a:rPr>
              <a:t>E.g. a glass of juice can be represented via its  color = {yellow=1, red=2, green=3, purple=4} and  taste = {sweet=1, sour=2}</a:t>
            </a:r>
          </a:p>
          <a:p>
            <a:pPr marL="368300" marR="528320" indent="-343535">
              <a:lnSpc>
                <a:spcPts val="3240"/>
              </a:lnSpc>
              <a:spcBef>
                <a:spcPts val="725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Nimbus Sans L"/>
                <a:cs typeface="Nimbus Sans L"/>
              </a:rPr>
              <a:t>For a given glass i, this can be represented as a  vector: xi = [3 2] represents sour green juice</a:t>
            </a:r>
          </a:p>
          <a:p>
            <a:pPr marL="368300" marR="17780" indent="-343535">
              <a:lnSpc>
                <a:spcPts val="3240"/>
              </a:lnSpc>
              <a:spcBef>
                <a:spcPts val="720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Nimbus Sans L"/>
                <a:cs typeface="Nimbus Sans L"/>
              </a:rPr>
              <a:t>For D features, this defines a D-dimensional space  where we can measure similarity between  samples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10960" y="1490400"/>
              <a:ext cx="5868360" cy="4093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240" y="1480680"/>
                <a:ext cx="5887800" cy="411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700/1*lTv7e4Cdlp738X_WFZyZHA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850" y="1956594"/>
            <a:ext cx="66675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Mixtures of</a:t>
            </a:r>
            <a:r>
              <a:rPr spc="-8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Gaussians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108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/>
              <a:t>https://towardsdatascience.com/gaussian-mixture-models-explained-6986aaf5a95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60120" y="4474800"/>
              <a:ext cx="1851480" cy="92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6160" y="4471200"/>
                <a:ext cx="1858320" cy="9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9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Introduce new </a:t>
                </a:r>
                <a:r>
                  <a:rPr lang="en-US" dirty="0"/>
                  <a:t>binary random variable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/>
                <a:r>
                  <a:rPr lang="en-US" dirty="0" smtClean="0"/>
                  <a:t>    Latent </a:t>
                </a:r>
                <a:r>
                  <a:rPr lang="en-US" dirty="0"/>
                  <a:t>/ hidden: not observed in the </a:t>
                </a:r>
                <a:r>
                  <a:rPr lang="en-US" dirty="0" smtClean="0"/>
                  <a:t>data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00050" lvl="1" indent="0">
                  <a:buNone/>
                </a:pPr>
                <a:r>
                  <a:rPr lang="en-US" sz="2400" i="1" dirty="0" smtClean="0">
                    <a:solidFill>
                      <a:srgbClr val="FF0000"/>
                    </a:solidFill>
                  </a:rPr>
                  <a:t>Given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a data point </a:t>
                </a:r>
                <a:r>
                  <a:rPr lang="en-US" sz="2400" b="1" dirty="0">
                    <a:solidFill>
                      <a:srgbClr val="FF0000"/>
                    </a:solidFill>
                    <a:latin typeface="charter"/>
                  </a:rPr>
                  <a:t>x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, what is the probability it came from Gaussian </a:t>
                </a:r>
                <a:r>
                  <a:rPr lang="en-US" sz="2400" i="1" dirty="0" smtClean="0">
                    <a:solidFill>
                      <a:srgbClr val="FF0000"/>
                    </a:solidFill>
                  </a:rPr>
                  <a:t>k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i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K-dimensional </a:t>
                </a:r>
                <a:r>
                  <a:rPr lang="en-US" dirty="0"/>
                  <a:t>binary random variable z having a 1-of-K representation in </a:t>
                </a:r>
                <a:r>
                  <a:rPr lang="en-US" dirty="0" smtClean="0"/>
                  <a:t> which </a:t>
                </a:r>
                <a:r>
                  <a:rPr lang="en-US" dirty="0"/>
                  <a:t>a particular element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k</a:t>
                </a:r>
                <a:r>
                  <a:rPr lang="en-US" dirty="0"/>
                  <a:t> is equal to 1 and all other elements are equal to 0.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   The values of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k</a:t>
                </a:r>
                <a:r>
                  <a:rPr lang="en-US" dirty="0"/>
                  <a:t> therefore satisfy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k</a:t>
                </a:r>
                <a:r>
                  <a:rPr lang="en-US" dirty="0"/>
                  <a:t> ∈{ 0,1}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93837"/>
                <a:ext cx="8534400" cy="7238905"/>
              </a:xfrm>
              <a:blipFill rotWithShape="0">
                <a:blip r:embed="rId2"/>
                <a:stretch>
                  <a:fillRect l="-2000" t="-1178" r="-1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30175"/>
            <a:ext cx="6934200" cy="1354138"/>
          </a:xfrm>
        </p:spPr>
        <p:txBody>
          <a:bodyPr/>
          <a:lstStyle/>
          <a:p>
            <a:r>
              <a:rPr lang="en-US" dirty="0"/>
              <a:t>Latent Variables </a:t>
            </a:r>
            <a:r>
              <a:rPr lang="en-US" dirty="0" smtClean="0"/>
              <a:t>Z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53450" y="6356350"/>
            <a:ext cx="590550" cy="365125"/>
          </a:xfrm>
          <a:prstGeom prst="rect">
            <a:avLst/>
          </a:prstGeom>
        </p:spPr>
        <p:txBody>
          <a:bodyPr/>
          <a:lstStyle/>
          <a:p>
            <a:fld id="{FF0F7617-1EFA-4B29-976E-417EB2A8D7B0}" type="slidenum">
              <a:rPr lang="en-US" smtClean="0"/>
              <a:t>51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901885" y="1130300"/>
            <a:ext cx="1303129" cy="3930555"/>
            <a:chOff x="7049306" y="1333500"/>
            <a:chExt cx="1303129" cy="3930555"/>
          </a:xfrm>
        </p:grpSpPr>
        <p:sp>
          <p:nvSpPr>
            <p:cNvPr id="8" name="Rectangle 7"/>
            <p:cNvSpPr/>
            <p:nvPr/>
          </p:nvSpPr>
          <p:spPr>
            <a:xfrm>
              <a:off x="7049306" y="1333500"/>
              <a:ext cx="1172854" cy="393055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7342496" y="1965278"/>
                  <a:ext cx="682388" cy="87345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496" y="1965278"/>
                  <a:ext cx="682388" cy="873456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/>
                <p:cNvSpPr/>
                <p:nvPr/>
              </p:nvSpPr>
              <p:spPr>
                <a:xfrm>
                  <a:off x="7342496" y="3470512"/>
                  <a:ext cx="682388" cy="87345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496" y="3470512"/>
                  <a:ext cx="682388" cy="873456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765581" y="4885899"/>
                  <a:ext cx="5868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5581" y="4885899"/>
                  <a:ext cx="5868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2" descr="https://miro.medium.com/max/576/1*1QPoMlE66eNz7XEc5rDNC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9834" y="2450590"/>
            <a:ext cx="7943254" cy="11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3073680" y="99720"/>
              <a:ext cx="5464440" cy="5216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66480" y="88560"/>
                <a:ext cx="5479560" cy="52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3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p(z</a:t>
            </a:r>
            <a:r>
              <a:rPr lang="en-US" dirty="0"/>
              <a:t>) </a:t>
            </a:r>
            <a:r>
              <a:rPr lang="en-US" dirty="0" smtClean="0"/>
              <a:t>: marginal </a:t>
            </a:r>
            <a:r>
              <a:rPr lang="en-US" dirty="0"/>
              <a:t>distribution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what is the </a:t>
            </a:r>
            <a:r>
              <a:rPr lang="en-US" b="1" dirty="0"/>
              <a:t>likelihood that the </a:t>
            </a:r>
            <a:r>
              <a:rPr lang="en-US" b="1" dirty="0" err="1"/>
              <a:t>i</a:t>
            </a:r>
            <a:r>
              <a:rPr lang="en-US" b="1" baseline="30000" dirty="0" err="1"/>
              <a:t>th</a:t>
            </a:r>
            <a:r>
              <a:rPr lang="en-US" b="1" dirty="0"/>
              <a:t> sample came from Gaussian </a:t>
            </a:r>
            <a:r>
              <a:rPr lang="en-US" b="1" i="1" dirty="0"/>
              <a:t>k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p(</a:t>
            </a:r>
            <a:r>
              <a:rPr lang="en-US" sz="3200" b="1" dirty="0" err="1" smtClean="0">
                <a:solidFill>
                  <a:srgbClr val="FF0000"/>
                </a:solidFill>
              </a:rPr>
              <a:t>z</a:t>
            </a:r>
            <a:r>
              <a:rPr lang="en-US" sz="3200" b="1" baseline="-25000" dirty="0" err="1" smtClean="0">
                <a:solidFill>
                  <a:srgbClr val="FF0000"/>
                </a:solidFill>
              </a:rPr>
              <a:t>k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= 1) </a:t>
            </a:r>
            <a:r>
              <a:rPr lang="en-US" sz="3200" b="1" dirty="0" smtClean="0">
                <a:solidFill>
                  <a:srgbClr val="FF0000"/>
                </a:solidFill>
              </a:rPr>
              <a:t>= π</a:t>
            </a:r>
            <a:r>
              <a:rPr lang="en-US" sz="3200" b="1" baseline="-25000" dirty="0" smtClean="0">
                <a:solidFill>
                  <a:srgbClr val="FF0000"/>
                </a:solidFill>
              </a:rPr>
              <a:t>k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aseline="-25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z uses a 1-of-K representation, we can also write this distribution in the form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aseline="-25000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GMM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4876800"/>
            <a:ext cx="2667000" cy="14854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26320" y="1358640"/>
              <a:ext cx="7863840" cy="4720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240" y="1347120"/>
                <a:ext cx="7878960" cy="47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4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p(</a:t>
            </a:r>
            <a:r>
              <a:rPr lang="en-US" dirty="0" err="1"/>
              <a:t>x|z</a:t>
            </a:r>
            <a:r>
              <a:rPr lang="en-US" dirty="0"/>
              <a:t>) : Conditional distribution of x given a particular value for z is a Gaussian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GMM Model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876800"/>
            <a:ext cx="4572000" cy="12562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181100" y="2787057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i="1" dirty="0">
                <a:solidFill>
                  <a:srgbClr val="FF0000"/>
                </a:solidFill>
                <a:latin typeface="CMMI10"/>
              </a:rPr>
              <a:t>p</a:t>
            </a:r>
            <a:r>
              <a:rPr lang="en-IN" sz="3200" dirty="0">
                <a:solidFill>
                  <a:srgbClr val="FF0000"/>
                </a:solidFill>
                <a:latin typeface="CMR10"/>
              </a:rPr>
              <a:t>(</a:t>
            </a:r>
            <a:r>
              <a:rPr lang="en-IN" sz="3200" b="1" dirty="0" err="1">
                <a:solidFill>
                  <a:srgbClr val="FF0000"/>
                </a:solidFill>
                <a:latin typeface="CMBX10"/>
              </a:rPr>
              <a:t>x</a:t>
            </a:r>
            <a:r>
              <a:rPr lang="en-IN" sz="3200" i="1" dirty="0" err="1">
                <a:solidFill>
                  <a:srgbClr val="FF0000"/>
                </a:solidFill>
                <a:latin typeface="CMSY10"/>
              </a:rPr>
              <a:t>|</a:t>
            </a:r>
            <a:r>
              <a:rPr lang="en-IN" sz="3200" i="1" dirty="0" err="1">
                <a:solidFill>
                  <a:srgbClr val="FF0000"/>
                </a:solidFill>
                <a:latin typeface="CMMI10"/>
              </a:rPr>
              <a:t>z</a:t>
            </a:r>
            <a:r>
              <a:rPr lang="en-IN" sz="3200" i="1" baseline="-25000" dirty="0" err="1">
                <a:solidFill>
                  <a:srgbClr val="FF0000"/>
                </a:solidFill>
                <a:latin typeface="CMMI7"/>
              </a:rPr>
              <a:t>k</a:t>
            </a:r>
            <a:r>
              <a:rPr lang="en-IN" sz="3200" i="1" dirty="0">
                <a:solidFill>
                  <a:srgbClr val="FF0000"/>
                </a:solidFill>
                <a:latin typeface="CMMI7"/>
              </a:rPr>
              <a:t> </a:t>
            </a:r>
            <a:r>
              <a:rPr lang="en-IN" sz="3200" dirty="0">
                <a:solidFill>
                  <a:srgbClr val="FF0000"/>
                </a:solidFill>
                <a:latin typeface="CMR10"/>
              </a:rPr>
              <a:t>= 1) = </a:t>
            </a:r>
            <a:r>
              <a:rPr lang="en-IN" sz="3200" i="1" dirty="0">
                <a:solidFill>
                  <a:srgbClr val="FF0000"/>
                </a:solidFill>
                <a:latin typeface="CMSY10"/>
              </a:rPr>
              <a:t>N</a:t>
            </a:r>
            <a:r>
              <a:rPr lang="en-IN" sz="3200" dirty="0">
                <a:solidFill>
                  <a:srgbClr val="FF0000"/>
                </a:solidFill>
                <a:latin typeface="CMR10"/>
              </a:rPr>
              <a:t>(</a:t>
            </a:r>
            <a:r>
              <a:rPr lang="en-IN" sz="3200" b="1" dirty="0">
                <a:solidFill>
                  <a:srgbClr val="FF0000"/>
                </a:solidFill>
                <a:latin typeface="CMBX10"/>
              </a:rPr>
              <a:t>x</a:t>
            </a:r>
            <a:r>
              <a:rPr lang="en-IN" sz="3200" i="1" dirty="0">
                <a:solidFill>
                  <a:srgbClr val="FF0000"/>
                </a:solidFill>
                <a:latin typeface="CMSY10"/>
              </a:rPr>
              <a:t>|</a:t>
            </a:r>
            <a:r>
              <a:rPr lang="el-GR" sz="3200" b="1" i="1" dirty="0">
                <a:solidFill>
                  <a:srgbClr val="FF0000"/>
                </a:solidFill>
                <a:latin typeface="CMMIB10"/>
              </a:rPr>
              <a:t>μ</a:t>
            </a:r>
            <a:r>
              <a:rPr lang="en-IN" sz="3200" i="1" baseline="-25000" dirty="0">
                <a:solidFill>
                  <a:srgbClr val="FF0000"/>
                </a:solidFill>
                <a:latin typeface="CMMI7"/>
              </a:rPr>
              <a:t>k</a:t>
            </a:r>
            <a:r>
              <a:rPr lang="en-IN" sz="3200" i="1" dirty="0">
                <a:solidFill>
                  <a:srgbClr val="FF0000"/>
                </a:solidFill>
                <a:latin typeface="CMMI10"/>
              </a:rPr>
              <a:t>,</a:t>
            </a:r>
            <a:r>
              <a:rPr lang="el-GR" sz="3200" b="1" dirty="0">
                <a:solidFill>
                  <a:srgbClr val="FF0000"/>
                </a:solidFill>
                <a:latin typeface="CMBX10"/>
              </a:rPr>
              <a:t>Σ</a:t>
            </a:r>
            <a:r>
              <a:rPr lang="en-IN" sz="3200" i="1" baseline="-25000" dirty="0">
                <a:solidFill>
                  <a:srgbClr val="FF0000"/>
                </a:solidFill>
                <a:latin typeface="CMMI7"/>
              </a:rPr>
              <a:t>k</a:t>
            </a:r>
            <a:r>
              <a:rPr lang="en-IN" sz="3200" dirty="0">
                <a:solidFill>
                  <a:srgbClr val="FF0000"/>
                </a:solidFill>
                <a:latin typeface="CMR10"/>
              </a:rPr>
              <a:t>)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07250"/>
            <a:ext cx="899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101141"/>
              </a:buClr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z uses a 1-of-K representation, we can also write this distribution in the form</a:t>
            </a: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24840" y="1922040"/>
              <a:ext cx="7561440" cy="4012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840" y="1912320"/>
                <a:ext cx="7580880" cy="40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4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 b="0" i="0">
                <a:latin typeface="Arial" pitchFamily="34" charset="0"/>
                <a:cs typeface="Arial" pitchFamily="34" charset="0"/>
              </a:defRPr>
            </a:lvl1pPr>
            <a:lvl2pPr marL="742950" marR="0" indent="-28575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 can view </a:t>
            </a:r>
            <a:r>
              <a:rPr lang="en-US" i="1" dirty="0" smtClean="0"/>
              <a:t>π</a:t>
            </a:r>
            <a:r>
              <a:rPr lang="en-US" i="1" baseline="-25000" dirty="0" smtClean="0"/>
              <a:t>k</a:t>
            </a:r>
            <a:r>
              <a:rPr lang="en-US" i="1" dirty="0" smtClean="0"/>
              <a:t> </a:t>
            </a:r>
            <a:r>
              <a:rPr lang="en-US" dirty="0"/>
              <a:t>=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dirty="0" err="1"/>
              <a:t>z</a:t>
            </a:r>
            <a:r>
              <a:rPr lang="en-US" i="1" baseline="-25000" dirty="0" err="1" smtClean="0"/>
              <a:t>k</a:t>
            </a:r>
            <a:r>
              <a:rPr lang="en-US" dirty="0"/>
              <a:t>) as the prior </a:t>
            </a:r>
            <a:r>
              <a:rPr lang="en-US" dirty="0" smtClean="0"/>
              <a:t>probability of </a:t>
            </a:r>
            <a:r>
              <a:rPr lang="en-US" dirty="0"/>
              <a:t>picking the </a:t>
            </a:r>
            <a:r>
              <a:rPr lang="en-US" i="1" dirty="0"/>
              <a:t>k</a:t>
            </a:r>
            <a:r>
              <a:rPr lang="en-US" dirty="0"/>
              <a:t>th component,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density </a:t>
            </a:r>
            <a:r>
              <a:rPr lang="en-US" i="1" dirty="0"/>
              <a:t>N</a:t>
            </a:r>
            <a:r>
              <a:rPr lang="en-US" dirty="0"/>
              <a:t>(</a:t>
            </a:r>
            <a:r>
              <a:rPr lang="en-US" b="1" dirty="0" err="1"/>
              <a:t>x</a:t>
            </a:r>
            <a:r>
              <a:rPr lang="en-US" i="1" dirty="0" err="1"/>
              <a:t>|</a:t>
            </a:r>
            <a:r>
              <a:rPr lang="en-US" b="1" i="1" dirty="0" err="1"/>
              <a:t>μ</a:t>
            </a:r>
            <a:r>
              <a:rPr lang="en-US" i="1" baseline="-25000" dirty="0" err="1"/>
              <a:t>k</a:t>
            </a:r>
            <a:r>
              <a:rPr lang="en-US" i="1" dirty="0" err="1"/>
              <a:t>,</a:t>
            </a:r>
            <a:r>
              <a:rPr lang="en-US" b="1" dirty="0" err="1"/>
              <a:t>Σ</a:t>
            </a:r>
            <a:r>
              <a:rPr lang="en-US" i="1" baseline="-25000" dirty="0" err="1"/>
              <a:t>k</a:t>
            </a:r>
            <a:r>
              <a:rPr lang="en-US" dirty="0"/>
              <a:t>) =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b="1" dirty="0" err="1" smtClean="0"/>
              <a:t>x</a:t>
            </a:r>
            <a:r>
              <a:rPr lang="en-US" i="1" dirty="0" err="1" smtClean="0"/>
              <a:t>|z</a:t>
            </a:r>
            <a:r>
              <a:rPr lang="en-US" i="1" baseline="-25000" dirty="0" err="1" smtClean="0"/>
              <a:t>k</a:t>
            </a:r>
            <a:r>
              <a:rPr lang="en-US" dirty="0"/>
              <a:t>) </a:t>
            </a:r>
            <a:r>
              <a:rPr lang="en-US" dirty="0" smtClean="0"/>
              <a:t>as the </a:t>
            </a:r>
            <a:r>
              <a:rPr lang="en-US" dirty="0"/>
              <a:t>probability of </a:t>
            </a:r>
            <a:r>
              <a:rPr lang="en-US" b="1" dirty="0"/>
              <a:t>x </a:t>
            </a:r>
            <a:r>
              <a:rPr lang="en-US" b="1" dirty="0" smtClean="0"/>
              <a:t>c</a:t>
            </a:r>
            <a:r>
              <a:rPr lang="en-US" dirty="0" smtClean="0"/>
              <a:t>onditioned </a:t>
            </a:r>
            <a:r>
              <a:rPr lang="en-US" dirty="0"/>
              <a:t>on </a:t>
            </a:r>
            <a:r>
              <a:rPr lang="en-US" i="1" dirty="0" smtClean="0"/>
              <a:t>k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GMM Model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8" y="3505200"/>
            <a:ext cx="6990864" cy="128702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62000" y="5925849"/>
            <a:ext cx="4572000" cy="58477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r>
              <a:rPr lang="en-IN" sz="3200" i="1" dirty="0">
                <a:solidFill>
                  <a:srgbClr val="141314"/>
                </a:solidFill>
                <a:latin typeface="CMMI10"/>
              </a:rPr>
              <a:t>p</a:t>
            </a:r>
            <a:r>
              <a:rPr lang="en-IN" sz="3200" dirty="0">
                <a:solidFill>
                  <a:srgbClr val="141314"/>
                </a:solidFill>
                <a:latin typeface="CMR10"/>
              </a:rPr>
              <a:t>(</a:t>
            </a:r>
            <a:r>
              <a:rPr lang="en-IN" sz="3200" b="1" dirty="0">
                <a:solidFill>
                  <a:srgbClr val="141314"/>
                </a:solidFill>
                <a:latin typeface="CMBX10"/>
              </a:rPr>
              <a:t>x</a:t>
            </a:r>
            <a:r>
              <a:rPr lang="en-IN" sz="3200" dirty="0">
                <a:solidFill>
                  <a:srgbClr val="141314"/>
                </a:solidFill>
                <a:latin typeface="CMR10"/>
              </a:rPr>
              <a:t>) </a:t>
            </a:r>
            <a:r>
              <a:rPr lang="en-IN" sz="3200" dirty="0" smtClean="0">
                <a:solidFill>
                  <a:srgbClr val="141314"/>
                </a:solidFill>
                <a:latin typeface="CMR10"/>
              </a:rPr>
              <a:t>= </a:t>
            </a:r>
            <a:r>
              <a:rPr lang="en-IN" sz="3200" b="1" baseline="-25000" dirty="0" err="1" smtClean="0">
                <a:solidFill>
                  <a:srgbClr val="141314"/>
                </a:solidFill>
                <a:latin typeface="CMBX7"/>
              </a:rPr>
              <a:t>z</a:t>
            </a:r>
            <a:r>
              <a:rPr lang="en-IN" sz="3200" i="1" dirty="0" err="1" smtClean="0">
                <a:solidFill>
                  <a:srgbClr val="141314"/>
                </a:solidFill>
                <a:latin typeface="CMMI10"/>
              </a:rPr>
              <a:t>p</a:t>
            </a:r>
            <a:r>
              <a:rPr lang="en-IN" sz="3200" dirty="0" smtClean="0">
                <a:solidFill>
                  <a:srgbClr val="141314"/>
                </a:solidFill>
                <a:latin typeface="CMR10"/>
              </a:rPr>
              <a:t>(</a:t>
            </a:r>
            <a:r>
              <a:rPr lang="en-IN" sz="3200" b="1" dirty="0" smtClean="0">
                <a:solidFill>
                  <a:srgbClr val="141314"/>
                </a:solidFill>
                <a:latin typeface="CMBX10"/>
              </a:rPr>
              <a:t>x</a:t>
            </a:r>
            <a:r>
              <a:rPr lang="en-IN" sz="3200" i="1" dirty="0">
                <a:solidFill>
                  <a:srgbClr val="141314"/>
                </a:solidFill>
                <a:latin typeface="CMMI10"/>
              </a:rPr>
              <a:t>, </a:t>
            </a:r>
            <a:r>
              <a:rPr lang="en-IN" sz="3200" b="1" dirty="0">
                <a:solidFill>
                  <a:srgbClr val="141314"/>
                </a:solidFill>
                <a:latin typeface="CMBX10"/>
              </a:rPr>
              <a:t>z</a:t>
            </a:r>
            <a:r>
              <a:rPr lang="en-IN" sz="3200" dirty="0" smtClean="0">
                <a:solidFill>
                  <a:srgbClr val="141314"/>
                </a:solidFill>
                <a:latin typeface="CMR10"/>
              </a:rPr>
              <a:t>)</a:t>
            </a:r>
            <a:endParaRPr lang="en-IN" sz="3200" dirty="0"/>
          </a:p>
        </p:txBody>
      </p:sp>
      <p:sp>
        <p:nvSpPr>
          <p:cNvPr id="7" name="Rectangle 6"/>
          <p:cNvSpPr/>
          <p:nvPr/>
        </p:nvSpPr>
        <p:spPr>
          <a:xfrm>
            <a:off x="76200" y="507244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101141"/>
              </a:buClr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we have represented the marginal distribution in the form</a:t>
            </a:r>
            <a:endParaRPr lang="en-IN" sz="2400" b="1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96120" y="2782080"/>
              <a:ext cx="6755400" cy="314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400" y="2774520"/>
                <a:ext cx="6773760" cy="316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0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p(</a:t>
            </a:r>
            <a:r>
              <a:rPr lang="en-US" b="1" dirty="0" err="1">
                <a:solidFill>
                  <a:srgbClr val="FF0000"/>
                </a:solidFill>
              </a:rPr>
              <a:t>z</a:t>
            </a:r>
            <a:r>
              <a:rPr lang="en-US" b="1" baseline="-25000" dirty="0" err="1">
                <a:solidFill>
                  <a:srgbClr val="FF0000"/>
                </a:solidFill>
              </a:rPr>
              <a:t>k</a:t>
            </a:r>
            <a:r>
              <a:rPr lang="en-US" b="1" dirty="0">
                <a:solidFill>
                  <a:srgbClr val="FF0000"/>
                </a:solidFill>
              </a:rPr>
              <a:t> =1 | </a:t>
            </a:r>
            <a:r>
              <a:rPr lang="en-US" b="1" dirty="0" smtClean="0">
                <a:solidFill>
                  <a:srgbClr val="FF0000"/>
                </a:solidFill>
              </a:rPr>
              <a:t>x) = </a:t>
            </a:r>
            <a:r>
              <a:rPr lang="en-US" b="1" dirty="0">
                <a:solidFill>
                  <a:srgbClr val="FF0000"/>
                </a:solidFill>
              </a:rPr>
              <a:t>γ(</a:t>
            </a:r>
            <a:r>
              <a:rPr lang="en-US" b="1" dirty="0" err="1">
                <a:solidFill>
                  <a:srgbClr val="FF0000"/>
                </a:solidFill>
              </a:rPr>
              <a:t>z</a:t>
            </a:r>
            <a:r>
              <a:rPr lang="en-US" b="1" baseline="-25000" dirty="0" err="1">
                <a:solidFill>
                  <a:srgbClr val="FF0000"/>
                </a:solidFill>
              </a:rPr>
              <a:t>k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 smtClean="0"/>
              <a:t>= Conditional </a:t>
            </a:r>
            <a:r>
              <a:rPr lang="en-US" dirty="0"/>
              <a:t>probability of z given </a:t>
            </a:r>
            <a:r>
              <a:rPr lang="en-US" dirty="0" smtClean="0"/>
              <a:t>x</a:t>
            </a:r>
          </a:p>
          <a:p>
            <a:pPr marL="0" indent="0"/>
            <a:r>
              <a:rPr lang="en-US" dirty="0" smtClean="0"/>
              <a:t>using </a:t>
            </a:r>
            <a:r>
              <a:rPr lang="en-US" dirty="0"/>
              <a:t>Bayes’ theorem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GMM Model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11951"/>
            <a:ext cx="6284665" cy="28463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5029200"/>
            <a:ext cx="838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π</a:t>
            </a:r>
            <a:r>
              <a:rPr lang="en-US" sz="2400" baseline="-25000" dirty="0">
                <a:latin typeface="Arial" pitchFamily="34" charset="0"/>
                <a:cs typeface="Arial" pitchFamily="34" charset="0"/>
              </a:rPr>
              <a:t>k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prior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probability of </a:t>
            </a:r>
            <a:r>
              <a:rPr lang="en-US" sz="2400" dirty="0"/>
              <a:t>z</a:t>
            </a:r>
            <a:r>
              <a:rPr lang="en-US" sz="2400" baseline="-25000" dirty="0"/>
              <a:t>k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=1,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γ(</a:t>
            </a:r>
            <a:r>
              <a:rPr lang="en-US" sz="2400" dirty="0" err="1" smtClean="0"/>
              <a:t>z</a:t>
            </a:r>
            <a:r>
              <a:rPr lang="en-US" sz="2400" baseline="-25000" dirty="0" err="1" smtClean="0"/>
              <a:t>k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 : 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posterior probability once we have observed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x also called </a:t>
            </a:r>
            <a:r>
              <a:rPr lang="en-IN" sz="2400" i="1" spc="-4" dirty="0">
                <a:latin typeface="Arial"/>
                <a:cs typeface="Arial"/>
              </a:rPr>
              <a:t>responsibilities</a:t>
            </a:r>
            <a:endParaRPr lang="en-IN" sz="2400" dirty="0">
              <a:latin typeface="Arial"/>
              <a:cs typeface="Arial"/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γ</a:t>
            </a:r>
            <a:r>
              <a:rPr lang="en-US" sz="2400" dirty="0" smtClean="0">
                <a:solidFill>
                  <a:srgbClr val="FF0000"/>
                </a:solidFill>
              </a:rPr>
              <a:t>​(</a:t>
            </a:r>
            <a:r>
              <a:rPr lang="en-US" sz="2400" i="1" dirty="0" err="1" smtClean="0">
                <a:solidFill>
                  <a:srgbClr val="FF0000"/>
                </a:solidFill>
              </a:rPr>
              <a:t>z</a:t>
            </a:r>
            <a:r>
              <a:rPr lang="en-US" sz="2400" i="1" baseline="-25000" dirty="0" err="1" smtClean="0">
                <a:solidFill>
                  <a:srgbClr val="FF0000"/>
                </a:solidFill>
              </a:rPr>
              <a:t>k</a:t>
            </a:r>
            <a:r>
              <a:rPr lang="en-US" sz="2400" i="1" dirty="0" smtClean="0">
                <a:solidFill>
                  <a:srgbClr val="FF0000"/>
                </a:solidFill>
              </a:rPr>
              <a:t>)</a:t>
            </a:r>
            <a:r>
              <a:rPr lang="en-US" sz="2400" dirty="0" smtClean="0">
                <a:solidFill>
                  <a:srgbClr val="FF0000"/>
                </a:solidFill>
              </a:rPr>
              <a:t>​</a:t>
            </a:r>
            <a:r>
              <a:rPr lang="en-US" sz="2400" dirty="0">
                <a:solidFill>
                  <a:srgbClr val="FF0000"/>
                </a:solidFill>
              </a:rPr>
              <a:t> is the probability that </a:t>
            </a:r>
            <a:r>
              <a:rPr lang="en-US" sz="2400" i="1" dirty="0" smtClean="0">
                <a:solidFill>
                  <a:srgbClr val="FF0000"/>
                </a:solidFill>
              </a:rPr>
              <a:t>x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​ is generated by </a:t>
            </a:r>
            <a:r>
              <a:rPr lang="en-US" sz="2400" dirty="0" smtClean="0">
                <a:solidFill>
                  <a:srgbClr val="FF0000"/>
                </a:solidFill>
              </a:rPr>
              <a:t>component </a:t>
            </a:r>
            <a:r>
              <a:rPr lang="en-US" sz="2400" dirty="0" err="1" smtClean="0">
                <a:solidFill>
                  <a:srgbClr val="FF0000"/>
                </a:solidFill>
              </a:rPr>
              <a:t>Z</a:t>
            </a:r>
            <a:r>
              <a:rPr lang="en-US" sz="2400" i="1" baseline="-25000" dirty="0" err="1" smtClean="0">
                <a:solidFill>
                  <a:srgbClr val="FF0000"/>
                </a:solidFill>
              </a:rPr>
              <a:t>k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7840" y="2160"/>
              <a:ext cx="8389440" cy="6562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280" y="-6120"/>
                <a:ext cx="8405640" cy="65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18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of likelihood function: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Maximum Likelihood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34264"/>
            <a:ext cx="6096000" cy="11567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-8965" y="4191000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Maximizing the log likelihood function for a Gaussian mixture model turns out to be a more complex problem than for the case of a single Gaussian.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difﬁculty arises from the presence of the summation over k that appears inside the logarithm, so that the logarithm function no longer acts directly on the Gaussian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" name="object 5"/>
          <p:cNvSpPr/>
          <p:nvPr/>
        </p:nvSpPr>
        <p:spPr>
          <a:xfrm>
            <a:off x="1154253" y="1473591"/>
            <a:ext cx="4560747" cy="10775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821520" y="827280"/>
              <a:ext cx="6810480" cy="3356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000" y="824040"/>
                <a:ext cx="6824880" cy="33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9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Initialize </a:t>
            </a:r>
            <a:r>
              <a:rPr lang="en-US" dirty="0"/>
              <a:t>the means µ</a:t>
            </a:r>
            <a:r>
              <a:rPr lang="en-US" baseline="-25000" dirty="0"/>
              <a:t>k</a:t>
            </a:r>
            <a:r>
              <a:rPr lang="en-US" dirty="0"/>
              <a:t>, </a:t>
            </a:r>
            <a:r>
              <a:rPr lang="en-US" dirty="0" err="1"/>
              <a:t>covariances</a:t>
            </a:r>
            <a:r>
              <a:rPr lang="en-US" dirty="0"/>
              <a:t> </a:t>
            </a:r>
            <a:r>
              <a:rPr lang="en-US" dirty="0" err="1"/>
              <a:t>Σ</a:t>
            </a:r>
            <a:r>
              <a:rPr lang="en-US" baseline="-25000" dirty="0" err="1"/>
              <a:t>k</a:t>
            </a:r>
            <a:r>
              <a:rPr lang="en-US" dirty="0"/>
              <a:t> and mixing coefﬁcients π</a:t>
            </a:r>
            <a:r>
              <a:rPr lang="en-US" baseline="-25000" dirty="0"/>
              <a:t>k</a:t>
            </a:r>
            <a:r>
              <a:rPr lang="en-US" dirty="0"/>
              <a:t>, and evaluate the initial value of the log likelihood. </a:t>
            </a:r>
            <a:endParaRPr lang="en-US" dirty="0" smtClean="0"/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b="1" dirty="0" smtClean="0"/>
              <a:t>E step:</a:t>
            </a:r>
            <a:r>
              <a:rPr lang="en-US" dirty="0" smtClean="0"/>
              <a:t> </a:t>
            </a:r>
            <a:r>
              <a:rPr lang="en-US" dirty="0"/>
              <a:t>Evaluate the responsibilities </a:t>
            </a:r>
            <a:r>
              <a:rPr lang="en-US" dirty="0" smtClean="0"/>
              <a:t>(posterior probabilities) </a:t>
            </a:r>
            <a:r>
              <a:rPr lang="en-US" dirty="0"/>
              <a:t>using the current </a:t>
            </a:r>
            <a:r>
              <a:rPr lang="en-US" dirty="0" smtClean="0"/>
              <a:t>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EM algorithm for GMM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636612"/>
            <a:ext cx="3971925" cy="1476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255400" y="885960"/>
              <a:ext cx="4733640" cy="4226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8560" y="879480"/>
                <a:ext cx="4750560" cy="42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M </a:t>
            </a:r>
            <a:r>
              <a:rPr lang="en-US" b="1" dirty="0" smtClean="0"/>
              <a:t>step: </a:t>
            </a:r>
            <a:r>
              <a:rPr lang="en-US" dirty="0"/>
              <a:t>Re-estimate the parameters using the current </a:t>
            </a:r>
            <a:r>
              <a:rPr lang="en-US" dirty="0" smtClean="0"/>
              <a:t>responsibilities, 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 </a:t>
            </a:r>
            <a:r>
              <a:rPr lang="en-US" dirty="0"/>
              <a:t>as the effective number of points assigned to cluster </a:t>
            </a:r>
            <a:r>
              <a:rPr lang="en-US" i="1" dirty="0"/>
              <a:t>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EM algorithm for GMM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57" y="2242367"/>
            <a:ext cx="5790381" cy="24793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25528" y="4127938"/>
            <a:ext cx="83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where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931828"/>
            <a:ext cx="1631896" cy="7615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678" y="5325646"/>
            <a:ext cx="65355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rgbClr val="0070C0"/>
                </a:solidFill>
              </a:rPr>
              <a:t>differentiating the log </a:t>
            </a:r>
            <a:r>
              <a:rPr lang="en-GB" altLang="en-US" sz="2400" dirty="0" smtClean="0">
                <a:solidFill>
                  <a:srgbClr val="0070C0"/>
                </a:solidFill>
              </a:rPr>
              <a:t>likelihood </a:t>
            </a:r>
            <a:r>
              <a:rPr lang="en-GB" altLang="en-US" sz="2400" dirty="0">
                <a:solidFill>
                  <a:srgbClr val="0070C0"/>
                </a:solidFill>
              </a:rPr>
              <a:t>to </a:t>
            </a:r>
            <a:r>
              <a:rPr lang="en-US" sz="2400" dirty="0">
                <a:solidFill>
                  <a:srgbClr val="0070C0"/>
                </a:solidFill>
              </a:rPr>
              <a:t>µ</a:t>
            </a:r>
            <a:r>
              <a:rPr lang="en-US" sz="2400" baseline="-25000" dirty="0">
                <a:solidFill>
                  <a:srgbClr val="0070C0"/>
                </a:solidFill>
              </a:rPr>
              <a:t>k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 err="1">
                <a:solidFill>
                  <a:srgbClr val="0070C0"/>
                </a:solidFill>
              </a:rPr>
              <a:t>Σ</a:t>
            </a:r>
            <a:r>
              <a:rPr lang="en-US" sz="2400" baseline="-25000" dirty="0" err="1">
                <a:solidFill>
                  <a:srgbClr val="0070C0"/>
                </a:solidFill>
              </a:rPr>
              <a:t>k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baseline="-25000" dirty="0" smtClean="0">
                <a:solidFill>
                  <a:srgbClr val="0070C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 smtClean="0">
                <a:solidFill>
                  <a:srgbClr val="0070C0"/>
                </a:solidFill>
              </a:rPr>
              <a:t>Setting </a:t>
            </a:r>
            <a:r>
              <a:rPr lang="en-GB" altLang="en-US" sz="2400" dirty="0">
                <a:solidFill>
                  <a:srgbClr val="0070C0"/>
                </a:solidFill>
              </a:rPr>
              <a:t>derivative with respect </a:t>
            </a:r>
            <a:r>
              <a:rPr lang="en-GB" altLang="en-US" sz="2400" dirty="0" smtClean="0">
                <a:solidFill>
                  <a:srgbClr val="0070C0"/>
                </a:solidFill>
              </a:rPr>
              <a:t>equal </a:t>
            </a:r>
            <a:r>
              <a:rPr lang="en-GB" altLang="en-US" sz="2400" dirty="0">
                <a:solidFill>
                  <a:srgbClr val="0070C0"/>
                </a:solidFill>
              </a:rPr>
              <a:t>to zero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 smtClean="0">
                <a:solidFill>
                  <a:srgbClr val="0070C0"/>
                </a:solidFill>
              </a:rPr>
              <a:t>For </a:t>
            </a:r>
            <a:r>
              <a:rPr lang="en-GB" altLang="en-US" sz="2400" dirty="0">
                <a:solidFill>
                  <a:srgbClr val="0070C0"/>
                </a:solidFill>
              </a:rPr>
              <a:t>mixing coefficients use a Lagrange </a:t>
            </a:r>
            <a:r>
              <a:rPr lang="en-GB" altLang="en-US" sz="2400" dirty="0" smtClean="0">
                <a:solidFill>
                  <a:srgbClr val="0070C0"/>
                </a:solidFill>
              </a:rPr>
              <a:t>multiplier</a:t>
            </a:r>
            <a:endParaRPr lang="en-US" sz="24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981" y="4777856"/>
            <a:ext cx="4033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FF0000"/>
                </a:solidFill>
              </a:rPr>
              <a:t>π</a:t>
            </a:r>
            <a:r>
              <a:rPr lang="en-US" baseline="-25000" dirty="0">
                <a:solidFill>
                  <a:srgbClr val="FF0000"/>
                </a:solidFill>
              </a:rPr>
              <a:t>k </a:t>
            </a:r>
            <a:r>
              <a:rPr lang="en-US" dirty="0" smtClean="0">
                <a:solidFill>
                  <a:srgbClr val="FF0000"/>
                </a:solidFill>
              </a:rPr>
              <a:t>= </a:t>
            </a:r>
            <a:r>
              <a:rPr lang="en-US" baseline="-25000" dirty="0" smtClean="0">
                <a:solidFill>
                  <a:srgbClr val="FF0000"/>
                </a:solidFill>
              </a:rPr>
              <a:t> </a:t>
            </a:r>
            <a: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Fraction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of total assigned to cluster </a:t>
            </a:r>
            <a: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endParaRPr lang="en-US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308164" y="4803671"/>
            <a:ext cx="4429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18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= Total responsibility </a:t>
            </a: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allocated to cluster </a:t>
            </a:r>
            <a:r>
              <a:rPr lang="en-US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endParaRPr lang="en-US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76200" y="2616858"/>
            <a:ext cx="3390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Weighted mean of  assigned data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30678" y="3237486"/>
            <a:ext cx="37248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Weighted covariance of  assigned </a:t>
            </a:r>
            <a:r>
              <a:rPr lang="en-US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</a:t>
            </a:r>
            <a:endParaRPr lang="en-US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602640" y="2440800"/>
              <a:ext cx="8006040" cy="39693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440" y="2430720"/>
                <a:ext cx="8024040" cy="39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3317760" y="2522160"/>
              <a:ext cx="516240" cy="5886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4520" y="2517840"/>
                <a:ext cx="522000" cy="5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2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4.Evaluate the log likelihood: converged when the parameters falls </a:t>
            </a:r>
            <a:r>
              <a:rPr lang="en-US" dirty="0" smtClean="0"/>
              <a:t>below </a:t>
            </a:r>
            <a:r>
              <a:rPr lang="en-US" dirty="0"/>
              <a:t>some threshold</a:t>
            </a:r>
          </a:p>
          <a:p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EM algorithm for GMM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892065"/>
            <a:ext cx="5657850" cy="9792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18520" y="1550160"/>
              <a:ext cx="6593040" cy="2707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1320" y="1540440"/>
                <a:ext cx="6610680" cy="27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2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55470" y="1643633"/>
            <a:ext cx="5460365" cy="4585335"/>
          </a:xfrm>
          <a:custGeom>
            <a:avLst/>
            <a:gdLst/>
            <a:ahLst/>
            <a:cxnLst/>
            <a:rect l="l" t="t" r="r" b="b"/>
            <a:pathLst>
              <a:path w="5460365" h="4585335">
                <a:moveTo>
                  <a:pt x="5459857" y="3631692"/>
                </a:moveTo>
                <a:lnTo>
                  <a:pt x="5421757" y="3612642"/>
                </a:lnTo>
                <a:lnTo>
                  <a:pt x="5345557" y="3574542"/>
                </a:lnTo>
                <a:lnTo>
                  <a:pt x="5345557" y="3612642"/>
                </a:lnTo>
                <a:lnTo>
                  <a:pt x="907542" y="3612642"/>
                </a:lnTo>
                <a:lnTo>
                  <a:pt x="907542" y="114300"/>
                </a:lnTo>
                <a:lnTo>
                  <a:pt x="945642" y="114300"/>
                </a:lnTo>
                <a:lnTo>
                  <a:pt x="936117" y="95250"/>
                </a:lnTo>
                <a:lnTo>
                  <a:pt x="888492" y="0"/>
                </a:lnTo>
                <a:lnTo>
                  <a:pt x="831342" y="114300"/>
                </a:lnTo>
                <a:lnTo>
                  <a:pt x="869442" y="114300"/>
                </a:lnTo>
                <a:lnTo>
                  <a:pt x="869442" y="3612642"/>
                </a:lnTo>
                <a:lnTo>
                  <a:pt x="0" y="3612642"/>
                </a:lnTo>
                <a:lnTo>
                  <a:pt x="0" y="3650742"/>
                </a:lnTo>
                <a:lnTo>
                  <a:pt x="869442" y="3650742"/>
                </a:lnTo>
                <a:lnTo>
                  <a:pt x="869442" y="4585259"/>
                </a:lnTo>
                <a:lnTo>
                  <a:pt x="907542" y="4585259"/>
                </a:lnTo>
                <a:lnTo>
                  <a:pt x="907542" y="3650742"/>
                </a:lnTo>
                <a:lnTo>
                  <a:pt x="5345557" y="3650742"/>
                </a:lnTo>
                <a:lnTo>
                  <a:pt x="5345557" y="3688842"/>
                </a:lnTo>
                <a:lnTo>
                  <a:pt x="5421757" y="3650742"/>
                </a:lnTo>
                <a:lnTo>
                  <a:pt x="5459857" y="3631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835655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0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0309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1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9490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3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3890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4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9863" y="3420567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latin typeface="DejaVu Sans"/>
                <a:cs typeface="DejaVu Sans"/>
              </a:rPr>
              <a:t>2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9863" y="430504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1</a:t>
            </a:r>
            <a:endParaRPr sz="2400" dirty="0">
              <a:latin typeface="DejaVu Sans"/>
              <a:cs typeface="DejaVu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01796" y="3515867"/>
            <a:ext cx="2062480" cy="1155700"/>
            <a:chOff x="3701796" y="3515867"/>
            <a:chExt cx="2062480" cy="1155700"/>
          </a:xfrm>
        </p:grpSpPr>
        <p:sp>
          <p:nvSpPr>
            <p:cNvPr id="11" name="object 11"/>
            <p:cNvSpPr/>
            <p:nvPr/>
          </p:nvSpPr>
          <p:spPr>
            <a:xfrm>
              <a:off x="5513070" y="3528821"/>
              <a:ext cx="237743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13070" y="3528821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8871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1" y="0"/>
                  </a:lnTo>
                  <a:lnTo>
                    <a:pt x="165145" y="9340"/>
                  </a:lnTo>
                  <a:lnTo>
                    <a:pt x="202930" y="34813"/>
                  </a:lnTo>
                  <a:lnTo>
                    <a:pt x="228403" y="72598"/>
                  </a:lnTo>
                  <a:lnTo>
                    <a:pt x="237743" y="118871"/>
                  </a:lnTo>
                  <a:lnTo>
                    <a:pt x="228403" y="165145"/>
                  </a:lnTo>
                  <a:lnTo>
                    <a:pt x="202930" y="202930"/>
                  </a:lnTo>
                  <a:lnTo>
                    <a:pt x="165145" y="228403"/>
                  </a:lnTo>
                  <a:lnTo>
                    <a:pt x="118871" y="237744"/>
                  </a:lnTo>
                  <a:lnTo>
                    <a:pt x="72598" y="228403"/>
                  </a:lnTo>
                  <a:lnTo>
                    <a:pt x="34813" y="202930"/>
                  </a:lnTo>
                  <a:lnTo>
                    <a:pt x="9340" y="165145"/>
                  </a:lnTo>
                  <a:lnTo>
                    <a:pt x="0" y="118871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714750" y="3528821"/>
              <a:ext cx="236220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714750" y="3528821"/>
              <a:ext cx="236220" cy="238125"/>
            </a:xfrm>
            <a:custGeom>
              <a:avLst/>
              <a:gdLst/>
              <a:ahLst/>
              <a:cxnLst/>
              <a:rect l="l" t="t" r="r" b="b"/>
              <a:pathLst>
                <a:path w="236220" h="238125">
                  <a:moveTo>
                    <a:pt x="0" y="118871"/>
                  </a:moveTo>
                  <a:lnTo>
                    <a:pt x="9274" y="72598"/>
                  </a:lnTo>
                  <a:lnTo>
                    <a:pt x="34575" y="34813"/>
                  </a:lnTo>
                  <a:lnTo>
                    <a:pt x="72116" y="9340"/>
                  </a:lnTo>
                  <a:lnTo>
                    <a:pt x="118110" y="0"/>
                  </a:lnTo>
                  <a:lnTo>
                    <a:pt x="164103" y="9340"/>
                  </a:lnTo>
                  <a:lnTo>
                    <a:pt x="201644" y="34813"/>
                  </a:lnTo>
                  <a:lnTo>
                    <a:pt x="226945" y="72598"/>
                  </a:lnTo>
                  <a:lnTo>
                    <a:pt x="236220" y="118871"/>
                  </a:lnTo>
                  <a:lnTo>
                    <a:pt x="226945" y="165145"/>
                  </a:lnTo>
                  <a:lnTo>
                    <a:pt x="201644" y="202930"/>
                  </a:lnTo>
                  <a:lnTo>
                    <a:pt x="164103" y="228403"/>
                  </a:lnTo>
                  <a:lnTo>
                    <a:pt x="118110" y="237744"/>
                  </a:lnTo>
                  <a:lnTo>
                    <a:pt x="72116" y="228403"/>
                  </a:lnTo>
                  <a:lnTo>
                    <a:pt x="34575" y="202930"/>
                  </a:lnTo>
                  <a:lnTo>
                    <a:pt x="9274" y="165145"/>
                  </a:lnTo>
                  <a:lnTo>
                    <a:pt x="0" y="118871"/>
                  </a:lnTo>
                  <a:close/>
                </a:path>
              </a:pathLst>
            </a:custGeom>
            <a:ln w="25908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8670" y="4420361"/>
              <a:ext cx="237743" cy="237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598670" y="4420361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8871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1" y="0"/>
                  </a:lnTo>
                  <a:lnTo>
                    <a:pt x="165145" y="9340"/>
                  </a:lnTo>
                  <a:lnTo>
                    <a:pt x="202930" y="34813"/>
                  </a:lnTo>
                  <a:lnTo>
                    <a:pt x="228403" y="72598"/>
                  </a:lnTo>
                  <a:lnTo>
                    <a:pt x="237743" y="118871"/>
                  </a:lnTo>
                  <a:lnTo>
                    <a:pt x="228403" y="165145"/>
                  </a:lnTo>
                  <a:lnTo>
                    <a:pt x="202930" y="202930"/>
                  </a:lnTo>
                  <a:lnTo>
                    <a:pt x="165145" y="228403"/>
                  </a:lnTo>
                  <a:lnTo>
                    <a:pt x="118871" y="237744"/>
                  </a:lnTo>
                  <a:lnTo>
                    <a:pt x="72598" y="228403"/>
                  </a:lnTo>
                  <a:lnTo>
                    <a:pt x="34813" y="202930"/>
                  </a:lnTo>
                  <a:lnTo>
                    <a:pt x="9340" y="165145"/>
                  </a:lnTo>
                  <a:lnTo>
                    <a:pt x="0" y="118871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08475" y="5240514"/>
            <a:ext cx="903985" cy="932307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R="22860" algn="ctr">
              <a:lnSpc>
                <a:spcPct val="100000"/>
              </a:lnSpc>
              <a:spcBef>
                <a:spcPts val="810"/>
              </a:spcBef>
            </a:pPr>
            <a:r>
              <a:rPr sz="2400" spc="-315" dirty="0">
                <a:latin typeface="DejaVu Sans"/>
                <a:cs typeface="DejaVu Sans"/>
              </a:rPr>
              <a:t>2</a:t>
            </a:r>
            <a:endParaRPr sz="2400" dirty="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spc="-5" dirty="0">
                <a:latin typeface="Nimbus Sans L"/>
                <a:cs typeface="Nimbus Sans L"/>
              </a:rPr>
              <a:t>color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56104" y="4286504"/>
            <a:ext cx="7635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taste</a:t>
            </a:r>
          </a:p>
        </p:txBody>
      </p:sp>
      <p:sp>
        <p:nvSpPr>
          <p:cNvPr id="20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09600"/>
            <a:ext cx="6324600" cy="4238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 algn="l" rtl="0">
              <a:lnSpc>
                <a:spcPts val="3240"/>
              </a:lnSpc>
              <a:spcBef>
                <a:spcPts val="105"/>
              </a:spcBef>
              <a:tabLst>
                <a:tab pos="368300" algn="l"/>
                <a:tab pos="368935" algn="l"/>
              </a:tabLst>
            </a:pPr>
            <a:r>
              <a:rPr sz="4000" b="1" kern="1200" spc="-5" dirty="0">
                <a:latin typeface="Nimbus Sans L"/>
                <a:ea typeface="+mn-ea"/>
                <a:cs typeface="Nimbus Sans L"/>
              </a:rPr>
              <a:t>Feature representation 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799" y="152400"/>
            <a:ext cx="8601075" cy="1143000"/>
          </a:xfrm>
        </p:spPr>
        <p:txBody>
          <a:bodyPr/>
          <a:lstStyle/>
          <a:p>
            <a:r>
              <a:rPr lang="en-US" altLang="en-US" dirty="0"/>
              <a:t>Gaussian Mixture Example: Start</a:t>
            </a:r>
            <a:endParaRPr lang="en-IN" dirty="0"/>
          </a:p>
          <a:p>
            <a:endParaRPr lang="en-IN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689725"/>
            <a:ext cx="5076825" cy="18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en-US" sz="1200" dirty="0" smtClean="0"/>
              <a:t>Slide Credit: Andrew </a:t>
            </a:r>
            <a:r>
              <a:rPr lang="en-US" altLang="en-US" sz="1200" dirty="0"/>
              <a:t>W. Moore</a:t>
            </a:r>
          </a:p>
        </p:txBody>
      </p:sp>
      <p:pic>
        <p:nvPicPr>
          <p:cNvPr id="564227" name="Picture 3" descr="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898267"/>
            <a:ext cx="5781675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176880" y="1924560"/>
              <a:ext cx="1861920" cy="2285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0760" y="1918440"/>
                <a:ext cx="1877040" cy="22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881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After first iteration</a:t>
            </a:r>
            <a:endParaRPr lang="en-IN" dirty="0"/>
          </a:p>
          <a:p>
            <a:endParaRPr lang="en-IN" dirty="0"/>
          </a:p>
        </p:txBody>
      </p:sp>
      <p:pic>
        <p:nvPicPr>
          <p:cNvPr id="565253" name="Picture 5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67766"/>
            <a:ext cx="5400675" cy="54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52387" y="6574722"/>
            <a:ext cx="50768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200" smtClean="0"/>
              <a:t>Slide Credit: Andrew W. Moore</a:t>
            </a:r>
            <a:endParaRPr lang="en-US" alt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33600" y="630720"/>
              <a:ext cx="893880" cy="471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7840" y="621720"/>
                <a:ext cx="90792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969440" y="663120"/>
              <a:ext cx="1115640" cy="637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2600" y="657360"/>
                <a:ext cx="1126800" cy="6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After 2nd iteration</a:t>
            </a:r>
            <a:endParaRPr lang="en-IN" dirty="0"/>
          </a:p>
          <a:p>
            <a:endParaRPr lang="en-IN" dirty="0"/>
          </a:p>
        </p:txBody>
      </p:sp>
      <p:pic>
        <p:nvPicPr>
          <p:cNvPr id="566276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16788"/>
            <a:ext cx="5257800" cy="524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52387" y="6574722"/>
            <a:ext cx="50768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200" dirty="0" smtClean="0"/>
              <a:t>Slide Credit: Andrew W. Moore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6838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After 3rd iteration</a:t>
            </a:r>
            <a:endParaRPr lang="en-IN" dirty="0"/>
          </a:p>
          <a:p>
            <a:endParaRPr lang="en-IN" dirty="0"/>
          </a:p>
        </p:txBody>
      </p:sp>
      <p:pic>
        <p:nvPicPr>
          <p:cNvPr id="567300" name="Picture 4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66800"/>
            <a:ext cx="541972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52387" y="6597134"/>
            <a:ext cx="50768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200" dirty="0" smtClean="0"/>
              <a:t>Slide Credit: Andrew W. Moore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66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After 4th iteration</a:t>
            </a:r>
            <a:endParaRPr lang="en-IN" dirty="0"/>
          </a:p>
          <a:p>
            <a:endParaRPr lang="en-IN" dirty="0"/>
          </a:p>
        </p:txBody>
      </p:sp>
      <p:pic>
        <p:nvPicPr>
          <p:cNvPr id="568324" name="Picture 4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65835"/>
            <a:ext cx="5410200" cy="54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52387" y="6574722"/>
            <a:ext cx="50768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200" dirty="0" smtClean="0"/>
              <a:t>Slide Credit: Andrew W. Moore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22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After 5th iteration</a:t>
            </a:r>
            <a:endParaRPr lang="en-IN" dirty="0"/>
          </a:p>
          <a:p>
            <a:endParaRPr lang="en-IN" dirty="0"/>
          </a:p>
        </p:txBody>
      </p:sp>
      <p:pic>
        <p:nvPicPr>
          <p:cNvPr id="569348" name="Picture 4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64870"/>
            <a:ext cx="5410200" cy="539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52387" y="6574722"/>
            <a:ext cx="50768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200" dirty="0" smtClean="0"/>
              <a:t>Slide Credit: Andrew W. Moore</a:t>
            </a:r>
            <a:endParaRPr lang="en-US" alt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055840" y="944640"/>
              <a:ext cx="2192760" cy="522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9360" y="936000"/>
                <a:ext cx="2210040" cy="5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6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After 6th iteration</a:t>
            </a:r>
            <a:endParaRPr lang="en-IN" dirty="0"/>
          </a:p>
          <a:p>
            <a:endParaRPr lang="en-IN" dirty="0"/>
          </a:p>
        </p:txBody>
      </p:sp>
      <p:pic>
        <p:nvPicPr>
          <p:cNvPr id="570372" name="Picture 4" descr="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4074"/>
            <a:ext cx="5181600" cy="51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52387" y="6574722"/>
            <a:ext cx="50768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200" dirty="0" smtClean="0"/>
              <a:t>Slide Credit: Andrew W. Moore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74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After 20th iteration</a:t>
            </a:r>
            <a:endParaRPr lang="en-IN" dirty="0"/>
          </a:p>
          <a:p>
            <a:endParaRPr lang="en-IN" dirty="0"/>
          </a:p>
        </p:txBody>
      </p:sp>
      <p:pic>
        <p:nvPicPr>
          <p:cNvPr id="571396" name="Picture 4" descr="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71600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52387" y="6574722"/>
            <a:ext cx="50768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200" dirty="0" smtClean="0"/>
              <a:t>Slide Credit: Andrew W. Moore</a:t>
            </a:r>
            <a:endParaRPr lang="en-US" alt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62320" y="677160"/>
              <a:ext cx="5958000" cy="413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00" y="672480"/>
                <a:ext cx="5974920" cy="41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8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07963"/>
            <a:ext cx="6778625" cy="696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Segmentation as</a:t>
            </a:r>
            <a:r>
              <a:rPr spc="-1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clustering</a:t>
            </a:r>
          </a:p>
        </p:txBody>
      </p:sp>
      <p:sp>
        <p:nvSpPr>
          <p:cNvPr id="3" name="object 3"/>
          <p:cNvSpPr/>
          <p:nvPr/>
        </p:nvSpPr>
        <p:spPr>
          <a:xfrm>
            <a:off x="5033746" y="2822890"/>
            <a:ext cx="3369861" cy="2406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557022" y="3890771"/>
            <a:ext cx="4089400" cy="123825"/>
            <a:chOff x="557022" y="3890771"/>
            <a:chExt cx="4089400" cy="123825"/>
          </a:xfrm>
        </p:grpSpPr>
        <p:sp>
          <p:nvSpPr>
            <p:cNvPr id="5" name="object 5"/>
            <p:cNvSpPr/>
            <p:nvPr/>
          </p:nvSpPr>
          <p:spPr>
            <a:xfrm>
              <a:off x="557022" y="3903725"/>
              <a:ext cx="4089400" cy="102870"/>
            </a:xfrm>
            <a:custGeom>
              <a:avLst/>
              <a:gdLst/>
              <a:ahLst/>
              <a:cxnLst/>
              <a:rect l="l" t="t" r="r" b="b"/>
              <a:pathLst>
                <a:path w="4089400" h="102870">
                  <a:moveTo>
                    <a:pt x="4089400" y="59436"/>
                  </a:moveTo>
                  <a:lnTo>
                    <a:pt x="4060444" y="44958"/>
                  </a:lnTo>
                  <a:lnTo>
                    <a:pt x="4002532" y="16002"/>
                  </a:lnTo>
                  <a:lnTo>
                    <a:pt x="4002532" y="44958"/>
                  </a:lnTo>
                  <a:lnTo>
                    <a:pt x="523494" y="44958"/>
                  </a:lnTo>
                  <a:lnTo>
                    <a:pt x="520471" y="29794"/>
                  </a:lnTo>
                  <a:lnTo>
                    <a:pt x="510184" y="14287"/>
                  </a:lnTo>
                  <a:lnTo>
                    <a:pt x="494931" y="3835"/>
                  </a:lnTo>
                  <a:lnTo>
                    <a:pt x="476250" y="0"/>
                  </a:lnTo>
                  <a:lnTo>
                    <a:pt x="457555" y="3835"/>
                  </a:lnTo>
                  <a:lnTo>
                    <a:pt x="442302" y="14287"/>
                  </a:lnTo>
                  <a:lnTo>
                    <a:pt x="432015" y="29794"/>
                  </a:lnTo>
                  <a:lnTo>
                    <a:pt x="428993" y="44958"/>
                  </a:lnTo>
                  <a:lnTo>
                    <a:pt x="86868" y="44958"/>
                  </a:lnTo>
                  <a:lnTo>
                    <a:pt x="86868" y="16002"/>
                  </a:lnTo>
                  <a:lnTo>
                    <a:pt x="0" y="59436"/>
                  </a:lnTo>
                  <a:lnTo>
                    <a:pt x="86868" y="102870"/>
                  </a:lnTo>
                  <a:lnTo>
                    <a:pt x="86868" y="73914"/>
                  </a:lnTo>
                  <a:lnTo>
                    <a:pt x="436105" y="73914"/>
                  </a:lnTo>
                  <a:lnTo>
                    <a:pt x="442302" y="83248"/>
                  </a:lnTo>
                  <a:lnTo>
                    <a:pt x="457555" y="93713"/>
                  </a:lnTo>
                  <a:lnTo>
                    <a:pt x="476250" y="97536"/>
                  </a:lnTo>
                  <a:lnTo>
                    <a:pt x="494931" y="93713"/>
                  </a:lnTo>
                  <a:lnTo>
                    <a:pt x="510197" y="83248"/>
                  </a:lnTo>
                  <a:lnTo>
                    <a:pt x="516382" y="73914"/>
                  </a:lnTo>
                  <a:lnTo>
                    <a:pt x="4002532" y="73914"/>
                  </a:lnTo>
                  <a:lnTo>
                    <a:pt x="4002532" y="102870"/>
                  </a:lnTo>
                  <a:lnTo>
                    <a:pt x="4060444" y="73914"/>
                  </a:lnTo>
                  <a:lnTo>
                    <a:pt x="4089400" y="59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85266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0" y="48768"/>
                  </a:moveTo>
                  <a:lnTo>
                    <a:pt x="3771" y="29789"/>
                  </a:lnTo>
                  <a:lnTo>
                    <a:pt x="14058" y="14287"/>
                  </a:lnTo>
                  <a:lnTo>
                    <a:pt x="29317" y="3833"/>
                  </a:lnTo>
                  <a:lnTo>
                    <a:pt x="48006" y="0"/>
                  </a:lnTo>
                  <a:lnTo>
                    <a:pt x="66694" y="3833"/>
                  </a:lnTo>
                  <a:lnTo>
                    <a:pt x="81953" y="14287"/>
                  </a:lnTo>
                  <a:lnTo>
                    <a:pt x="92240" y="29789"/>
                  </a:lnTo>
                  <a:lnTo>
                    <a:pt x="96012" y="48768"/>
                  </a:lnTo>
                  <a:lnTo>
                    <a:pt x="92240" y="67746"/>
                  </a:lnTo>
                  <a:lnTo>
                    <a:pt x="81953" y="83248"/>
                  </a:lnTo>
                  <a:lnTo>
                    <a:pt x="66694" y="93702"/>
                  </a:lnTo>
                  <a:lnTo>
                    <a:pt x="48006" y="97536"/>
                  </a:lnTo>
                  <a:lnTo>
                    <a:pt x="29317" y="93702"/>
                  </a:lnTo>
                  <a:lnTo>
                    <a:pt x="14058" y="83248"/>
                  </a:lnTo>
                  <a:lnTo>
                    <a:pt x="3771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66038" y="3903725"/>
              <a:ext cx="99060" cy="97790"/>
            </a:xfrm>
            <a:custGeom>
              <a:avLst/>
              <a:gdLst/>
              <a:ahLst/>
              <a:cxnLst/>
              <a:rect l="l" t="t" r="r" b="b"/>
              <a:pathLst>
                <a:path w="99059" h="97789">
                  <a:moveTo>
                    <a:pt x="49530" y="0"/>
                  </a:moveTo>
                  <a:lnTo>
                    <a:pt x="30250" y="3833"/>
                  </a:lnTo>
                  <a:lnTo>
                    <a:pt x="14506" y="14287"/>
                  </a:lnTo>
                  <a:lnTo>
                    <a:pt x="3892" y="29789"/>
                  </a:lnTo>
                  <a:lnTo>
                    <a:pt x="0" y="48768"/>
                  </a:lnTo>
                  <a:lnTo>
                    <a:pt x="3892" y="67746"/>
                  </a:lnTo>
                  <a:lnTo>
                    <a:pt x="14506" y="83248"/>
                  </a:lnTo>
                  <a:lnTo>
                    <a:pt x="30250" y="93702"/>
                  </a:lnTo>
                  <a:lnTo>
                    <a:pt x="49530" y="97536"/>
                  </a:lnTo>
                  <a:lnTo>
                    <a:pt x="68809" y="93702"/>
                  </a:lnTo>
                  <a:lnTo>
                    <a:pt x="84553" y="83248"/>
                  </a:lnTo>
                  <a:lnTo>
                    <a:pt x="95167" y="67746"/>
                  </a:lnTo>
                  <a:lnTo>
                    <a:pt x="99059" y="48768"/>
                  </a:lnTo>
                  <a:lnTo>
                    <a:pt x="95167" y="29789"/>
                  </a:lnTo>
                  <a:lnTo>
                    <a:pt x="84553" y="14287"/>
                  </a:lnTo>
                  <a:lnTo>
                    <a:pt x="68809" y="3833"/>
                  </a:lnTo>
                  <a:lnTo>
                    <a:pt x="49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066038" y="3903725"/>
              <a:ext cx="99060" cy="97790"/>
            </a:xfrm>
            <a:custGeom>
              <a:avLst/>
              <a:gdLst/>
              <a:ahLst/>
              <a:cxnLst/>
              <a:rect l="l" t="t" r="r" b="b"/>
              <a:pathLst>
                <a:path w="99059" h="97789">
                  <a:moveTo>
                    <a:pt x="0" y="48768"/>
                  </a:moveTo>
                  <a:lnTo>
                    <a:pt x="3892" y="29789"/>
                  </a:lnTo>
                  <a:lnTo>
                    <a:pt x="14506" y="14287"/>
                  </a:lnTo>
                  <a:lnTo>
                    <a:pt x="30250" y="3833"/>
                  </a:lnTo>
                  <a:lnTo>
                    <a:pt x="49530" y="0"/>
                  </a:lnTo>
                  <a:lnTo>
                    <a:pt x="68809" y="3833"/>
                  </a:lnTo>
                  <a:lnTo>
                    <a:pt x="84553" y="14287"/>
                  </a:lnTo>
                  <a:lnTo>
                    <a:pt x="95167" y="29789"/>
                  </a:lnTo>
                  <a:lnTo>
                    <a:pt x="99059" y="48768"/>
                  </a:lnTo>
                  <a:lnTo>
                    <a:pt x="95167" y="67746"/>
                  </a:lnTo>
                  <a:lnTo>
                    <a:pt x="84553" y="83248"/>
                  </a:lnTo>
                  <a:lnTo>
                    <a:pt x="68809" y="93702"/>
                  </a:lnTo>
                  <a:lnTo>
                    <a:pt x="49530" y="97536"/>
                  </a:lnTo>
                  <a:lnTo>
                    <a:pt x="30250" y="93702"/>
                  </a:lnTo>
                  <a:lnTo>
                    <a:pt x="14506" y="83248"/>
                  </a:lnTo>
                  <a:lnTo>
                    <a:pt x="3892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907542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48006" y="0"/>
                  </a:moveTo>
                  <a:lnTo>
                    <a:pt x="29317" y="3833"/>
                  </a:lnTo>
                  <a:lnTo>
                    <a:pt x="14058" y="14287"/>
                  </a:lnTo>
                  <a:lnTo>
                    <a:pt x="3771" y="29789"/>
                  </a:lnTo>
                  <a:lnTo>
                    <a:pt x="0" y="48768"/>
                  </a:lnTo>
                  <a:lnTo>
                    <a:pt x="3771" y="67746"/>
                  </a:lnTo>
                  <a:lnTo>
                    <a:pt x="14058" y="83248"/>
                  </a:lnTo>
                  <a:lnTo>
                    <a:pt x="29317" y="93702"/>
                  </a:lnTo>
                  <a:lnTo>
                    <a:pt x="48006" y="97536"/>
                  </a:lnTo>
                  <a:lnTo>
                    <a:pt x="66694" y="93702"/>
                  </a:lnTo>
                  <a:lnTo>
                    <a:pt x="81953" y="83248"/>
                  </a:lnTo>
                  <a:lnTo>
                    <a:pt x="92240" y="67746"/>
                  </a:lnTo>
                  <a:lnTo>
                    <a:pt x="96012" y="48768"/>
                  </a:lnTo>
                  <a:lnTo>
                    <a:pt x="92240" y="29789"/>
                  </a:lnTo>
                  <a:lnTo>
                    <a:pt x="81953" y="14287"/>
                  </a:lnTo>
                  <a:lnTo>
                    <a:pt x="66694" y="3833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07542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0" y="48768"/>
                  </a:moveTo>
                  <a:lnTo>
                    <a:pt x="3771" y="29789"/>
                  </a:lnTo>
                  <a:lnTo>
                    <a:pt x="14058" y="14287"/>
                  </a:lnTo>
                  <a:lnTo>
                    <a:pt x="29317" y="3833"/>
                  </a:lnTo>
                  <a:lnTo>
                    <a:pt x="48006" y="0"/>
                  </a:lnTo>
                  <a:lnTo>
                    <a:pt x="66694" y="3833"/>
                  </a:lnTo>
                  <a:lnTo>
                    <a:pt x="81953" y="14287"/>
                  </a:lnTo>
                  <a:lnTo>
                    <a:pt x="92240" y="29789"/>
                  </a:lnTo>
                  <a:lnTo>
                    <a:pt x="96012" y="48768"/>
                  </a:lnTo>
                  <a:lnTo>
                    <a:pt x="92240" y="67746"/>
                  </a:lnTo>
                  <a:lnTo>
                    <a:pt x="81953" y="83248"/>
                  </a:lnTo>
                  <a:lnTo>
                    <a:pt x="66694" y="93702"/>
                  </a:lnTo>
                  <a:lnTo>
                    <a:pt x="48006" y="97536"/>
                  </a:lnTo>
                  <a:lnTo>
                    <a:pt x="29317" y="93702"/>
                  </a:lnTo>
                  <a:lnTo>
                    <a:pt x="14058" y="83248"/>
                  </a:lnTo>
                  <a:lnTo>
                    <a:pt x="3771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0713" y="3903725"/>
              <a:ext cx="99060" cy="97790"/>
            </a:xfrm>
            <a:custGeom>
              <a:avLst/>
              <a:gdLst/>
              <a:ahLst/>
              <a:cxnLst/>
              <a:rect l="l" t="t" r="r" b="b"/>
              <a:pathLst>
                <a:path w="99059" h="97789">
                  <a:moveTo>
                    <a:pt x="49530" y="0"/>
                  </a:moveTo>
                  <a:lnTo>
                    <a:pt x="30250" y="3833"/>
                  </a:lnTo>
                  <a:lnTo>
                    <a:pt x="14506" y="14287"/>
                  </a:lnTo>
                  <a:lnTo>
                    <a:pt x="3892" y="29789"/>
                  </a:lnTo>
                  <a:lnTo>
                    <a:pt x="0" y="48768"/>
                  </a:lnTo>
                  <a:lnTo>
                    <a:pt x="3892" y="67746"/>
                  </a:lnTo>
                  <a:lnTo>
                    <a:pt x="14506" y="83248"/>
                  </a:lnTo>
                  <a:lnTo>
                    <a:pt x="30250" y="93702"/>
                  </a:lnTo>
                  <a:lnTo>
                    <a:pt x="49530" y="97536"/>
                  </a:lnTo>
                  <a:lnTo>
                    <a:pt x="68809" y="93702"/>
                  </a:lnTo>
                  <a:lnTo>
                    <a:pt x="84553" y="83248"/>
                  </a:lnTo>
                  <a:lnTo>
                    <a:pt x="95167" y="67746"/>
                  </a:lnTo>
                  <a:lnTo>
                    <a:pt x="99060" y="48768"/>
                  </a:lnTo>
                  <a:lnTo>
                    <a:pt x="95167" y="29789"/>
                  </a:lnTo>
                  <a:lnTo>
                    <a:pt x="84553" y="14287"/>
                  </a:lnTo>
                  <a:lnTo>
                    <a:pt x="68809" y="3833"/>
                  </a:lnTo>
                  <a:lnTo>
                    <a:pt x="49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0713" y="3903725"/>
              <a:ext cx="99060" cy="97790"/>
            </a:xfrm>
            <a:custGeom>
              <a:avLst/>
              <a:gdLst/>
              <a:ahLst/>
              <a:cxnLst/>
              <a:rect l="l" t="t" r="r" b="b"/>
              <a:pathLst>
                <a:path w="99059" h="97789">
                  <a:moveTo>
                    <a:pt x="0" y="48768"/>
                  </a:moveTo>
                  <a:lnTo>
                    <a:pt x="3892" y="29789"/>
                  </a:lnTo>
                  <a:lnTo>
                    <a:pt x="14506" y="14287"/>
                  </a:lnTo>
                  <a:lnTo>
                    <a:pt x="30250" y="3833"/>
                  </a:lnTo>
                  <a:lnTo>
                    <a:pt x="49530" y="0"/>
                  </a:lnTo>
                  <a:lnTo>
                    <a:pt x="68809" y="3833"/>
                  </a:lnTo>
                  <a:lnTo>
                    <a:pt x="84553" y="14287"/>
                  </a:lnTo>
                  <a:lnTo>
                    <a:pt x="95167" y="29789"/>
                  </a:lnTo>
                  <a:lnTo>
                    <a:pt x="99060" y="48768"/>
                  </a:lnTo>
                  <a:lnTo>
                    <a:pt x="95167" y="67746"/>
                  </a:lnTo>
                  <a:lnTo>
                    <a:pt x="84553" y="83248"/>
                  </a:lnTo>
                  <a:lnTo>
                    <a:pt x="68809" y="93702"/>
                  </a:lnTo>
                  <a:lnTo>
                    <a:pt x="49530" y="97536"/>
                  </a:lnTo>
                  <a:lnTo>
                    <a:pt x="30250" y="93702"/>
                  </a:lnTo>
                  <a:lnTo>
                    <a:pt x="14506" y="83248"/>
                  </a:lnTo>
                  <a:lnTo>
                    <a:pt x="3892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2613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48006" y="0"/>
                  </a:moveTo>
                  <a:lnTo>
                    <a:pt x="29317" y="3833"/>
                  </a:lnTo>
                  <a:lnTo>
                    <a:pt x="14058" y="14287"/>
                  </a:lnTo>
                  <a:lnTo>
                    <a:pt x="3771" y="29789"/>
                  </a:lnTo>
                  <a:lnTo>
                    <a:pt x="0" y="48768"/>
                  </a:lnTo>
                  <a:lnTo>
                    <a:pt x="3771" y="67746"/>
                  </a:lnTo>
                  <a:lnTo>
                    <a:pt x="14058" y="83248"/>
                  </a:lnTo>
                  <a:lnTo>
                    <a:pt x="29317" y="93702"/>
                  </a:lnTo>
                  <a:lnTo>
                    <a:pt x="48006" y="97536"/>
                  </a:lnTo>
                  <a:lnTo>
                    <a:pt x="66694" y="93702"/>
                  </a:lnTo>
                  <a:lnTo>
                    <a:pt x="81953" y="83248"/>
                  </a:lnTo>
                  <a:lnTo>
                    <a:pt x="92240" y="67746"/>
                  </a:lnTo>
                  <a:lnTo>
                    <a:pt x="96012" y="48768"/>
                  </a:lnTo>
                  <a:lnTo>
                    <a:pt x="92240" y="29789"/>
                  </a:lnTo>
                  <a:lnTo>
                    <a:pt x="81953" y="14287"/>
                  </a:lnTo>
                  <a:lnTo>
                    <a:pt x="66694" y="3833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2613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0" y="48768"/>
                  </a:moveTo>
                  <a:lnTo>
                    <a:pt x="3771" y="29789"/>
                  </a:lnTo>
                  <a:lnTo>
                    <a:pt x="14058" y="14287"/>
                  </a:lnTo>
                  <a:lnTo>
                    <a:pt x="29317" y="3833"/>
                  </a:lnTo>
                  <a:lnTo>
                    <a:pt x="48006" y="0"/>
                  </a:lnTo>
                  <a:lnTo>
                    <a:pt x="66694" y="3833"/>
                  </a:lnTo>
                  <a:lnTo>
                    <a:pt x="81953" y="14287"/>
                  </a:lnTo>
                  <a:lnTo>
                    <a:pt x="92240" y="29789"/>
                  </a:lnTo>
                  <a:lnTo>
                    <a:pt x="96012" y="48768"/>
                  </a:lnTo>
                  <a:lnTo>
                    <a:pt x="92240" y="67746"/>
                  </a:lnTo>
                  <a:lnTo>
                    <a:pt x="81953" y="83248"/>
                  </a:lnTo>
                  <a:lnTo>
                    <a:pt x="66694" y="93702"/>
                  </a:lnTo>
                  <a:lnTo>
                    <a:pt x="48006" y="97536"/>
                  </a:lnTo>
                  <a:lnTo>
                    <a:pt x="29317" y="93702"/>
                  </a:lnTo>
                  <a:lnTo>
                    <a:pt x="14058" y="83248"/>
                  </a:lnTo>
                  <a:lnTo>
                    <a:pt x="3771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0902" y="390372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48767" y="0"/>
                  </a:moveTo>
                  <a:lnTo>
                    <a:pt x="29784" y="3833"/>
                  </a:lnTo>
                  <a:lnTo>
                    <a:pt x="14282" y="14287"/>
                  </a:lnTo>
                  <a:lnTo>
                    <a:pt x="3832" y="29789"/>
                  </a:lnTo>
                  <a:lnTo>
                    <a:pt x="0" y="48768"/>
                  </a:lnTo>
                  <a:lnTo>
                    <a:pt x="3832" y="67746"/>
                  </a:lnTo>
                  <a:lnTo>
                    <a:pt x="14282" y="83248"/>
                  </a:lnTo>
                  <a:lnTo>
                    <a:pt x="29784" y="93702"/>
                  </a:lnTo>
                  <a:lnTo>
                    <a:pt x="48767" y="97536"/>
                  </a:lnTo>
                  <a:lnTo>
                    <a:pt x="67751" y="93702"/>
                  </a:lnTo>
                  <a:lnTo>
                    <a:pt x="83253" y="83248"/>
                  </a:lnTo>
                  <a:lnTo>
                    <a:pt x="93703" y="67746"/>
                  </a:lnTo>
                  <a:lnTo>
                    <a:pt x="97535" y="48768"/>
                  </a:lnTo>
                  <a:lnTo>
                    <a:pt x="93703" y="29789"/>
                  </a:lnTo>
                  <a:lnTo>
                    <a:pt x="83253" y="14287"/>
                  </a:lnTo>
                  <a:lnTo>
                    <a:pt x="67751" y="3833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0902" y="390372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0" y="48768"/>
                  </a:moveTo>
                  <a:lnTo>
                    <a:pt x="3832" y="29789"/>
                  </a:lnTo>
                  <a:lnTo>
                    <a:pt x="14282" y="14287"/>
                  </a:lnTo>
                  <a:lnTo>
                    <a:pt x="29784" y="3833"/>
                  </a:lnTo>
                  <a:lnTo>
                    <a:pt x="48767" y="0"/>
                  </a:lnTo>
                  <a:lnTo>
                    <a:pt x="67751" y="3833"/>
                  </a:lnTo>
                  <a:lnTo>
                    <a:pt x="83253" y="14287"/>
                  </a:lnTo>
                  <a:lnTo>
                    <a:pt x="93703" y="29789"/>
                  </a:lnTo>
                  <a:lnTo>
                    <a:pt x="97535" y="48768"/>
                  </a:lnTo>
                  <a:lnTo>
                    <a:pt x="93703" y="67746"/>
                  </a:lnTo>
                  <a:lnTo>
                    <a:pt x="83253" y="83248"/>
                  </a:lnTo>
                  <a:lnTo>
                    <a:pt x="67751" y="93702"/>
                  </a:lnTo>
                  <a:lnTo>
                    <a:pt x="48767" y="97536"/>
                  </a:lnTo>
                  <a:lnTo>
                    <a:pt x="29784" y="93702"/>
                  </a:lnTo>
                  <a:lnTo>
                    <a:pt x="14282" y="83248"/>
                  </a:lnTo>
                  <a:lnTo>
                    <a:pt x="3832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432304" y="3890771"/>
              <a:ext cx="844296" cy="123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8626" y="390372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48768" y="0"/>
                  </a:moveTo>
                  <a:lnTo>
                    <a:pt x="29784" y="3833"/>
                  </a:lnTo>
                  <a:lnTo>
                    <a:pt x="14282" y="14287"/>
                  </a:lnTo>
                  <a:lnTo>
                    <a:pt x="3832" y="29789"/>
                  </a:lnTo>
                  <a:lnTo>
                    <a:pt x="0" y="48768"/>
                  </a:lnTo>
                  <a:lnTo>
                    <a:pt x="3832" y="67746"/>
                  </a:lnTo>
                  <a:lnTo>
                    <a:pt x="14282" y="83248"/>
                  </a:lnTo>
                  <a:lnTo>
                    <a:pt x="29784" y="93702"/>
                  </a:lnTo>
                  <a:lnTo>
                    <a:pt x="48768" y="97536"/>
                  </a:lnTo>
                  <a:lnTo>
                    <a:pt x="67746" y="93702"/>
                  </a:lnTo>
                  <a:lnTo>
                    <a:pt x="83248" y="83248"/>
                  </a:lnTo>
                  <a:lnTo>
                    <a:pt x="93702" y="67746"/>
                  </a:lnTo>
                  <a:lnTo>
                    <a:pt x="97536" y="48768"/>
                  </a:lnTo>
                  <a:lnTo>
                    <a:pt x="93702" y="29789"/>
                  </a:lnTo>
                  <a:lnTo>
                    <a:pt x="83248" y="14287"/>
                  </a:lnTo>
                  <a:lnTo>
                    <a:pt x="67746" y="3833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8626" y="390372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0" y="48768"/>
                  </a:moveTo>
                  <a:lnTo>
                    <a:pt x="3832" y="29789"/>
                  </a:lnTo>
                  <a:lnTo>
                    <a:pt x="14282" y="14287"/>
                  </a:lnTo>
                  <a:lnTo>
                    <a:pt x="29784" y="3833"/>
                  </a:lnTo>
                  <a:lnTo>
                    <a:pt x="48768" y="0"/>
                  </a:lnTo>
                  <a:lnTo>
                    <a:pt x="67746" y="3833"/>
                  </a:lnTo>
                  <a:lnTo>
                    <a:pt x="83248" y="14287"/>
                  </a:lnTo>
                  <a:lnTo>
                    <a:pt x="93702" y="29789"/>
                  </a:lnTo>
                  <a:lnTo>
                    <a:pt x="97536" y="48768"/>
                  </a:lnTo>
                  <a:lnTo>
                    <a:pt x="93702" y="67746"/>
                  </a:lnTo>
                  <a:lnTo>
                    <a:pt x="83248" y="83248"/>
                  </a:lnTo>
                  <a:lnTo>
                    <a:pt x="67746" y="93702"/>
                  </a:lnTo>
                  <a:lnTo>
                    <a:pt x="48768" y="97536"/>
                  </a:lnTo>
                  <a:lnTo>
                    <a:pt x="29784" y="93702"/>
                  </a:lnTo>
                  <a:lnTo>
                    <a:pt x="14282" y="83248"/>
                  </a:lnTo>
                  <a:lnTo>
                    <a:pt x="3832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8039" y="3890771"/>
              <a:ext cx="765047" cy="1234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383791" y="3890771"/>
              <a:ext cx="609600" cy="1234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9404" y="3890771"/>
              <a:ext cx="123444" cy="123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8119" y="1336624"/>
            <a:ext cx="7605395" cy="1926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Depending </a:t>
            </a:r>
            <a:r>
              <a:rPr sz="2400" dirty="0">
                <a:latin typeface="Nimbus Sans L"/>
                <a:cs typeface="Nimbus Sans L"/>
              </a:rPr>
              <a:t>on </a:t>
            </a:r>
            <a:r>
              <a:rPr sz="2400" spc="-5" dirty="0">
                <a:latin typeface="Nimbus Sans L"/>
                <a:cs typeface="Nimbus Sans L"/>
              </a:rPr>
              <a:t>what </a:t>
            </a:r>
            <a:r>
              <a:rPr sz="2400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choose </a:t>
            </a:r>
            <a:r>
              <a:rPr sz="2400" dirty="0">
                <a:latin typeface="Nimbus Sans L"/>
                <a:cs typeface="Nimbus Sans L"/>
              </a:rPr>
              <a:t>as the </a:t>
            </a:r>
            <a:r>
              <a:rPr sz="2400" i="1" spc="-110" dirty="0">
                <a:latin typeface="URW Bookman L"/>
                <a:cs typeface="URW Bookman L"/>
              </a:rPr>
              <a:t>feature </a:t>
            </a:r>
            <a:r>
              <a:rPr sz="2400" i="1" spc="-35" dirty="0">
                <a:latin typeface="URW Bookman L"/>
                <a:cs typeface="URW Bookman L"/>
              </a:rPr>
              <a:t>space</a:t>
            </a:r>
            <a:r>
              <a:rPr sz="2400" spc="-35" dirty="0">
                <a:latin typeface="Nimbus Sans L"/>
                <a:cs typeface="Nimbus Sans L"/>
              </a:rPr>
              <a:t>,</a:t>
            </a:r>
            <a:r>
              <a:rPr sz="2400" spc="10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we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Nimbus Sans L"/>
                <a:cs typeface="Nimbus Sans L"/>
              </a:rPr>
              <a:t>can group </a:t>
            </a:r>
            <a:r>
              <a:rPr sz="2400" spc="-10" dirty="0">
                <a:latin typeface="Nimbus Sans L"/>
                <a:cs typeface="Nimbus Sans L"/>
              </a:rPr>
              <a:t>pixels </a:t>
            </a:r>
            <a:r>
              <a:rPr sz="2400" dirty="0">
                <a:latin typeface="Nimbus Sans L"/>
                <a:cs typeface="Nimbus Sans L"/>
              </a:rPr>
              <a:t>in </a:t>
            </a:r>
            <a:r>
              <a:rPr sz="2400" spc="-10" dirty="0">
                <a:latin typeface="Nimbus Sans L"/>
                <a:cs typeface="Nimbus Sans L"/>
              </a:rPr>
              <a:t>different</a:t>
            </a:r>
            <a:r>
              <a:rPr sz="2400" spc="3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ways.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 dirty="0">
              <a:latin typeface="Nimbus Sans L"/>
              <a:cs typeface="Nimbus Sans L"/>
            </a:endParaRPr>
          </a:p>
          <a:p>
            <a:pPr marL="12700" marR="4550410">
              <a:lnSpc>
                <a:spcPct val="100000"/>
              </a:lnSpc>
            </a:pPr>
            <a:r>
              <a:rPr sz="2400" spc="-5" dirty="0">
                <a:latin typeface="Nimbus Sans L"/>
                <a:cs typeface="Nimbus Sans L"/>
              </a:rPr>
              <a:t>Grouping </a:t>
            </a:r>
            <a:r>
              <a:rPr sz="2400" spc="-10" dirty="0">
                <a:latin typeface="Nimbus Sans L"/>
                <a:cs typeface="Nimbus Sans L"/>
              </a:rPr>
              <a:t>pixels </a:t>
            </a:r>
            <a:r>
              <a:rPr sz="2400" spc="-5" dirty="0">
                <a:latin typeface="Nimbus Sans L"/>
                <a:cs typeface="Nimbus Sans L"/>
              </a:rPr>
              <a:t>based  on </a:t>
            </a:r>
            <a:r>
              <a:rPr sz="2400" b="1" spc="-5" dirty="0">
                <a:latin typeface="Nimbus Sans L"/>
                <a:cs typeface="Nimbus Sans L"/>
              </a:rPr>
              <a:t>intensity</a:t>
            </a:r>
            <a:r>
              <a:rPr sz="2400" b="1" spc="-2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similarity</a:t>
            </a:r>
            <a:endParaRPr sz="2400" dirty="0">
              <a:latin typeface="Nimbus Sans L"/>
              <a:cs typeface="Nimbus Sans 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9" y="6639157"/>
            <a:ext cx="124396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8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44118" y="5902248"/>
            <a:ext cx="4806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Feature </a:t>
            </a:r>
            <a:r>
              <a:rPr sz="2400" dirty="0">
                <a:latin typeface="Nimbus Sans L"/>
                <a:cs typeface="Nimbus Sans L"/>
              </a:rPr>
              <a:t>space: </a:t>
            </a:r>
            <a:r>
              <a:rPr sz="2400" spc="-5" dirty="0">
                <a:latin typeface="Nimbus Sans L"/>
                <a:cs typeface="Nimbus Sans L"/>
              </a:rPr>
              <a:t>intensity value</a:t>
            </a:r>
            <a:r>
              <a:rPr sz="2400" spc="2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(</a:t>
            </a:r>
            <a:r>
              <a:rPr sz="2400" dirty="0" smtClean="0">
                <a:latin typeface="Nimbus Sans L"/>
                <a:cs typeface="Nimbus Sans L"/>
              </a:rPr>
              <a:t>1d</a:t>
            </a:r>
            <a:r>
              <a:rPr sz="2400" dirty="0">
                <a:latin typeface="Nimbus Sans L"/>
                <a:cs typeface="Nimbus Sans L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/>
              <p14:cNvContentPartPr/>
              <p14:nvPr/>
            </p14:nvContentPartPr>
            <p14:xfrm>
              <a:off x="2625840" y="802800"/>
              <a:ext cx="2321640" cy="55825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19000" y="795240"/>
                <a:ext cx="2336040" cy="560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8" y="201926"/>
            <a:ext cx="4182295" cy="3028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828032" y="3651503"/>
            <a:ext cx="4279392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3326257" y="182879"/>
            <a:ext cx="5781675" cy="4122420"/>
            <a:chOff x="3326257" y="182879"/>
            <a:chExt cx="5781675" cy="4122420"/>
          </a:xfrm>
        </p:grpSpPr>
        <p:sp>
          <p:nvSpPr>
            <p:cNvPr id="5" name="object 5"/>
            <p:cNvSpPr/>
            <p:nvPr/>
          </p:nvSpPr>
          <p:spPr>
            <a:xfrm>
              <a:off x="4828032" y="182879"/>
              <a:ext cx="4279392" cy="3063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326257" y="3241040"/>
              <a:ext cx="1464310" cy="1064260"/>
            </a:xfrm>
            <a:custGeom>
              <a:avLst/>
              <a:gdLst/>
              <a:ahLst/>
              <a:cxnLst/>
              <a:rect l="l" t="t" r="r" b="b"/>
              <a:pathLst>
                <a:path w="1464310" h="1064260">
                  <a:moveTo>
                    <a:pt x="1363344" y="1041146"/>
                  </a:moveTo>
                  <a:lnTo>
                    <a:pt x="1360296" y="1043686"/>
                  </a:lnTo>
                  <a:lnTo>
                    <a:pt x="1359534" y="1050671"/>
                  </a:lnTo>
                  <a:lnTo>
                    <a:pt x="1362075" y="1053846"/>
                  </a:lnTo>
                  <a:lnTo>
                    <a:pt x="1365630" y="1054100"/>
                  </a:lnTo>
                  <a:lnTo>
                    <a:pt x="1464182" y="1064006"/>
                  </a:lnTo>
                  <a:lnTo>
                    <a:pt x="1463174" y="1061720"/>
                  </a:lnTo>
                  <a:lnTo>
                    <a:pt x="1450339" y="1061720"/>
                  </a:lnTo>
                  <a:lnTo>
                    <a:pt x="1431367" y="1047964"/>
                  </a:lnTo>
                  <a:lnTo>
                    <a:pt x="1363344" y="1041146"/>
                  </a:lnTo>
                  <a:close/>
                </a:path>
                <a:path w="1464310" h="1064260">
                  <a:moveTo>
                    <a:pt x="1431367" y="1047964"/>
                  </a:moveTo>
                  <a:lnTo>
                    <a:pt x="1450339" y="1061720"/>
                  </a:lnTo>
                  <a:lnTo>
                    <a:pt x="1452158" y="1059180"/>
                  </a:lnTo>
                  <a:lnTo>
                    <a:pt x="1448180" y="1059180"/>
                  </a:lnTo>
                  <a:lnTo>
                    <a:pt x="1443789" y="1049204"/>
                  </a:lnTo>
                  <a:lnTo>
                    <a:pt x="1431367" y="1047964"/>
                  </a:lnTo>
                  <a:close/>
                </a:path>
                <a:path w="1464310" h="1064260">
                  <a:moveTo>
                    <a:pt x="1419097" y="968629"/>
                  </a:moveTo>
                  <a:lnTo>
                    <a:pt x="1415795" y="970026"/>
                  </a:lnTo>
                  <a:lnTo>
                    <a:pt x="1412620" y="971423"/>
                  </a:lnTo>
                  <a:lnTo>
                    <a:pt x="1411223" y="975233"/>
                  </a:lnTo>
                  <a:lnTo>
                    <a:pt x="1438706" y="1037659"/>
                  </a:lnTo>
                  <a:lnTo>
                    <a:pt x="1457705" y="1051433"/>
                  </a:lnTo>
                  <a:lnTo>
                    <a:pt x="1450339" y="1061720"/>
                  </a:lnTo>
                  <a:lnTo>
                    <a:pt x="1463174" y="1061720"/>
                  </a:lnTo>
                  <a:lnTo>
                    <a:pt x="1424177" y="973328"/>
                  </a:lnTo>
                  <a:lnTo>
                    <a:pt x="1422780" y="970026"/>
                  </a:lnTo>
                  <a:lnTo>
                    <a:pt x="1419097" y="968629"/>
                  </a:lnTo>
                  <a:close/>
                </a:path>
                <a:path w="1464310" h="1064260">
                  <a:moveTo>
                    <a:pt x="1443789" y="1049204"/>
                  </a:moveTo>
                  <a:lnTo>
                    <a:pt x="1448180" y="1059180"/>
                  </a:lnTo>
                  <a:lnTo>
                    <a:pt x="1454657" y="1050290"/>
                  </a:lnTo>
                  <a:lnTo>
                    <a:pt x="1443789" y="1049204"/>
                  </a:lnTo>
                  <a:close/>
                </a:path>
                <a:path w="1464310" h="1064260">
                  <a:moveTo>
                    <a:pt x="1438706" y="1037659"/>
                  </a:moveTo>
                  <a:lnTo>
                    <a:pt x="1443789" y="1049204"/>
                  </a:lnTo>
                  <a:lnTo>
                    <a:pt x="1454657" y="1050290"/>
                  </a:lnTo>
                  <a:lnTo>
                    <a:pt x="1448180" y="1059180"/>
                  </a:lnTo>
                  <a:lnTo>
                    <a:pt x="1452158" y="1059180"/>
                  </a:lnTo>
                  <a:lnTo>
                    <a:pt x="1457705" y="1051433"/>
                  </a:lnTo>
                  <a:lnTo>
                    <a:pt x="1438706" y="1037659"/>
                  </a:lnTo>
                  <a:close/>
                </a:path>
                <a:path w="1464310" h="1064260">
                  <a:moveTo>
                    <a:pt x="7365" y="0"/>
                  </a:moveTo>
                  <a:lnTo>
                    <a:pt x="0" y="10160"/>
                  </a:lnTo>
                  <a:lnTo>
                    <a:pt x="1431367" y="1047964"/>
                  </a:lnTo>
                  <a:lnTo>
                    <a:pt x="1443789" y="1049204"/>
                  </a:lnTo>
                  <a:lnTo>
                    <a:pt x="1438706" y="1037659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13352" y="1520774"/>
            <a:ext cx="439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K=2</a:t>
            </a:r>
          </a:p>
        </p:txBody>
      </p:sp>
      <p:sp>
        <p:nvSpPr>
          <p:cNvPr id="8" name="object 8"/>
          <p:cNvSpPr/>
          <p:nvPr/>
        </p:nvSpPr>
        <p:spPr>
          <a:xfrm>
            <a:off x="4061459" y="1880742"/>
            <a:ext cx="657225" cy="103505"/>
          </a:xfrm>
          <a:custGeom>
            <a:avLst/>
            <a:gdLst/>
            <a:ahLst/>
            <a:cxnLst/>
            <a:rect l="l" t="t" r="r" b="b"/>
            <a:pathLst>
              <a:path w="657225" h="103505">
                <a:moveTo>
                  <a:pt x="632115" y="51689"/>
                </a:moveTo>
                <a:lnTo>
                  <a:pt x="562228" y="92456"/>
                </a:lnTo>
                <a:lnTo>
                  <a:pt x="561213" y="96266"/>
                </a:lnTo>
                <a:lnTo>
                  <a:pt x="564768" y="102362"/>
                </a:lnTo>
                <a:lnTo>
                  <a:pt x="568578" y="103378"/>
                </a:lnTo>
                <a:lnTo>
                  <a:pt x="646334" y="58039"/>
                </a:lnTo>
                <a:lnTo>
                  <a:pt x="644651" y="58039"/>
                </a:lnTo>
                <a:lnTo>
                  <a:pt x="644651" y="57150"/>
                </a:lnTo>
                <a:lnTo>
                  <a:pt x="641476" y="57150"/>
                </a:lnTo>
                <a:lnTo>
                  <a:pt x="632115" y="51689"/>
                </a:lnTo>
                <a:close/>
              </a:path>
              <a:path w="657225" h="103505">
                <a:moveTo>
                  <a:pt x="621229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621229" y="58039"/>
                </a:lnTo>
                <a:lnTo>
                  <a:pt x="632115" y="51689"/>
                </a:lnTo>
                <a:lnTo>
                  <a:pt x="621229" y="45339"/>
                </a:lnTo>
                <a:close/>
              </a:path>
              <a:path w="657225" h="103505">
                <a:moveTo>
                  <a:pt x="646334" y="45339"/>
                </a:moveTo>
                <a:lnTo>
                  <a:pt x="644651" y="45339"/>
                </a:lnTo>
                <a:lnTo>
                  <a:pt x="644651" y="58039"/>
                </a:lnTo>
                <a:lnTo>
                  <a:pt x="646334" y="58039"/>
                </a:lnTo>
                <a:lnTo>
                  <a:pt x="657225" y="51689"/>
                </a:lnTo>
                <a:lnTo>
                  <a:pt x="646334" y="45339"/>
                </a:lnTo>
                <a:close/>
              </a:path>
              <a:path w="657225" h="103505">
                <a:moveTo>
                  <a:pt x="641476" y="46228"/>
                </a:moveTo>
                <a:lnTo>
                  <a:pt x="632115" y="51689"/>
                </a:lnTo>
                <a:lnTo>
                  <a:pt x="641476" y="57150"/>
                </a:lnTo>
                <a:lnTo>
                  <a:pt x="641476" y="46228"/>
                </a:lnTo>
                <a:close/>
              </a:path>
              <a:path w="657225" h="103505">
                <a:moveTo>
                  <a:pt x="644651" y="46228"/>
                </a:moveTo>
                <a:lnTo>
                  <a:pt x="641476" y="46228"/>
                </a:lnTo>
                <a:lnTo>
                  <a:pt x="641476" y="57150"/>
                </a:lnTo>
                <a:lnTo>
                  <a:pt x="644651" y="57150"/>
                </a:lnTo>
                <a:lnTo>
                  <a:pt x="644651" y="46228"/>
                </a:lnTo>
                <a:close/>
              </a:path>
              <a:path w="657225" h="103505">
                <a:moveTo>
                  <a:pt x="568578" y="0"/>
                </a:moveTo>
                <a:lnTo>
                  <a:pt x="564768" y="1016"/>
                </a:lnTo>
                <a:lnTo>
                  <a:pt x="561213" y="7112"/>
                </a:lnTo>
                <a:lnTo>
                  <a:pt x="562228" y="10922"/>
                </a:lnTo>
                <a:lnTo>
                  <a:pt x="632115" y="51689"/>
                </a:lnTo>
                <a:lnTo>
                  <a:pt x="641476" y="46228"/>
                </a:lnTo>
                <a:lnTo>
                  <a:pt x="644651" y="46228"/>
                </a:lnTo>
                <a:lnTo>
                  <a:pt x="644651" y="45339"/>
                </a:lnTo>
                <a:lnTo>
                  <a:pt x="646334" y="45339"/>
                </a:lnTo>
                <a:lnTo>
                  <a:pt x="5685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07340" y="3451524"/>
            <a:ext cx="4217670" cy="99885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Nimbus Sans L"/>
                <a:cs typeface="Nimbus Sans L"/>
              </a:rPr>
              <a:t>K=3</a:t>
            </a:r>
          </a:p>
          <a:p>
            <a:pPr marL="12700" marR="443230">
              <a:lnSpc>
                <a:spcPct val="100000"/>
              </a:lnSpc>
              <a:spcBef>
                <a:spcPts val="370"/>
              </a:spcBef>
            </a:pPr>
            <a:r>
              <a:rPr sz="2000" i="1" spc="-100" dirty="0">
                <a:latin typeface="URW Bookman L"/>
                <a:cs typeface="URW Bookman L"/>
              </a:rPr>
              <a:t>quantization </a:t>
            </a:r>
            <a:r>
              <a:rPr sz="2000" dirty="0">
                <a:latin typeface="Nimbus Sans L"/>
                <a:cs typeface="Nimbus Sans L"/>
              </a:rPr>
              <a:t>of the feature space;  segmentation label</a:t>
            </a:r>
            <a:r>
              <a:rPr sz="2000" spc="-55" dirty="0">
                <a:latin typeface="Nimbus Sans L"/>
                <a:cs typeface="Nimbus Sans L"/>
              </a:rPr>
              <a:t> </a:t>
            </a:r>
            <a:r>
              <a:rPr sz="2000" dirty="0">
                <a:latin typeface="Nimbus Sans L"/>
                <a:cs typeface="Nimbus Sans L"/>
              </a:rPr>
              <a:t>map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639157"/>
            <a:ext cx="124396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8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1163880" y="1328760"/>
              <a:ext cx="3559680" cy="29214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760" y="1324080"/>
                <a:ext cx="3574440" cy="293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04800" y="205773"/>
            <a:ext cx="50641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05"/>
              </a:spcBef>
            </a:pPr>
            <a:r>
              <a:rPr sz="4000" b="1" kern="1200" spc="-5" dirty="0">
                <a:latin typeface="Nimbus Sans L"/>
                <a:ea typeface="+mn-ea"/>
                <a:cs typeface="Nimbus Sans L"/>
              </a:rPr>
              <a:t>Why do we cluster?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0060" y="1128335"/>
            <a:ext cx="4966335" cy="2947602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2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Counting</a:t>
            </a:r>
          </a:p>
          <a:p>
            <a:pPr marL="756285" marR="5080" lvl="1" indent="-287020">
              <a:lnSpc>
                <a:spcPct val="100000"/>
              </a:lnSpc>
              <a:spcBef>
                <a:spcPts val="62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Feature histograms: by grouping  similar features and counting how  many of each a data sample has</a:t>
            </a:r>
          </a:p>
          <a:p>
            <a:pPr marL="355600" indent="-343535">
              <a:lnSpc>
                <a:spcPct val="100000"/>
              </a:lnSpc>
              <a:spcBef>
                <a:spcPts val="72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Summarizing data</a:t>
            </a: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Look at large amounts of 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0" y="4075937"/>
            <a:ext cx="7010400" cy="2462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3485" marR="5080" indent="-287020">
              <a:lnSpc>
                <a:spcPct val="100000"/>
              </a:lnSpc>
              <a:spcBef>
                <a:spcPts val="100"/>
              </a:spcBef>
            </a:pPr>
            <a:r>
              <a:rPr sz="2400" spc="130" smtClean="0">
                <a:latin typeface="DejaVu Sans"/>
                <a:cs typeface="DejaVu Sans"/>
              </a:rPr>
              <a:t>– </a:t>
            </a:r>
            <a:r>
              <a:rPr sz="2400" spc="-5" smtClean="0">
                <a:latin typeface="Nimbus Sans L"/>
                <a:cs typeface="Nimbus Sans L"/>
              </a:rPr>
              <a:t>Represent</a:t>
            </a:r>
            <a:r>
              <a:rPr sz="2400" spc="-270" smtClean="0">
                <a:latin typeface="DejaVu Sans"/>
                <a:cs typeface="DejaVu Sans"/>
              </a:rPr>
              <a:t> </a:t>
            </a:r>
            <a:r>
              <a:rPr sz="2400" spc="-5" smtClean="0">
                <a:latin typeface="Nimbus Sans L"/>
                <a:cs typeface="Nimbus Sans L"/>
              </a:rPr>
              <a:t>a large continuous vector with the cluster number</a:t>
            </a:r>
          </a:p>
          <a:p>
            <a:pPr marL="812800" indent="-343535">
              <a:lnSpc>
                <a:spcPct val="100000"/>
              </a:lnSpc>
              <a:spcBef>
                <a:spcPts val="725"/>
              </a:spcBef>
              <a:buChar char="•"/>
              <a:tabLst>
                <a:tab pos="812800" algn="l"/>
                <a:tab pos="813435" algn="l"/>
              </a:tabLst>
            </a:pPr>
            <a:r>
              <a:rPr sz="2400" spc="-5" smtClean="0">
                <a:latin typeface="Nimbus Sans L"/>
                <a:cs typeface="Nimbus Sans L"/>
              </a:rPr>
              <a:t>Prediction</a:t>
            </a:r>
          </a:p>
          <a:p>
            <a:pPr marL="1213485" marR="39370" lvl="1" indent="-287020">
              <a:lnSpc>
                <a:spcPct val="100000"/>
              </a:lnSpc>
              <a:spcBef>
                <a:spcPts val="620"/>
              </a:spcBef>
              <a:buChar char="–"/>
              <a:tabLst>
                <a:tab pos="1214120" algn="l"/>
              </a:tabLst>
            </a:pPr>
            <a:r>
              <a:rPr sz="2400" spc="-5" smtClean="0">
                <a:latin typeface="Nimbus Sans L"/>
                <a:cs typeface="Nimbus Sans L"/>
              </a:rPr>
              <a:t>Data points in the same cluster may have the same labels</a:t>
            </a:r>
          </a:p>
          <a:p>
            <a:pPr marL="1213485" lvl="1" indent="-287020">
              <a:lnSpc>
                <a:spcPts val="2765"/>
              </a:lnSpc>
              <a:spcBef>
                <a:spcPts val="580"/>
              </a:spcBef>
              <a:buChar char="–"/>
              <a:tabLst>
                <a:tab pos="1214120" algn="l"/>
              </a:tabLst>
            </a:pPr>
            <a:r>
              <a:rPr sz="2400" spc="-5" smtClean="0">
                <a:latin typeface="Nimbus Sans L"/>
                <a:cs typeface="Nimbus Sans L"/>
              </a:rPr>
              <a:t>Ask a human to label the clusters</a:t>
            </a:r>
            <a:endParaRPr sz="2400" spc="-5" dirty="0">
              <a:latin typeface="Nimbus Sans L"/>
              <a:cs typeface="Nimbus Sans 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73700" y="1430864"/>
            <a:ext cx="3336924" cy="2714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54097" y="6629969"/>
            <a:ext cx="1176284" cy="23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145"/>
              </a:lnSpc>
            </a:pPr>
            <a:r>
              <a:rPr lang="en-US" sz="800" spc="-110" dirty="0">
                <a:latin typeface="DejaVu Sans"/>
                <a:cs typeface="DejaVu Sans"/>
              </a:rPr>
              <a:t>Slide </a:t>
            </a:r>
            <a:r>
              <a:rPr lang="en-US" sz="800" spc="-90" dirty="0">
                <a:latin typeface="DejaVu Sans"/>
                <a:cs typeface="DejaVu Sans"/>
              </a:rPr>
              <a:t>credit: </a:t>
            </a:r>
            <a:r>
              <a:rPr lang="en-US" sz="800" spc="-25" dirty="0">
                <a:latin typeface="DejaVu Sans"/>
                <a:cs typeface="DejaVu Sans"/>
              </a:rPr>
              <a:t>J. </a:t>
            </a:r>
            <a:r>
              <a:rPr lang="en-US" sz="800" spc="-130" dirty="0">
                <a:latin typeface="DejaVu Sans"/>
                <a:cs typeface="DejaVu Sans"/>
              </a:rPr>
              <a:t>Hays, </a:t>
            </a:r>
            <a:r>
              <a:rPr lang="en-US" sz="800" spc="-120" dirty="0">
                <a:latin typeface="DejaVu Sans"/>
                <a:cs typeface="DejaVu Sans"/>
              </a:rPr>
              <a:t>D.</a:t>
            </a:r>
            <a:r>
              <a:rPr lang="en-US" sz="800" spc="-180" dirty="0">
                <a:latin typeface="DejaVu Sans"/>
                <a:cs typeface="DejaVu Sans"/>
              </a:rPr>
              <a:t> </a:t>
            </a:r>
            <a:r>
              <a:rPr lang="en-US" sz="800" spc="-120" dirty="0" err="1">
                <a:latin typeface="DejaVu Sans"/>
                <a:cs typeface="DejaVu Sans"/>
              </a:rPr>
              <a:t>Hoiem</a:t>
            </a:r>
            <a:endParaRPr lang="en-US" sz="800" dirty="0">
              <a:latin typeface="DejaVu Sans"/>
              <a:cs typeface="DejaVu San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2235960" y="1359360"/>
              <a:ext cx="5525640" cy="35834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7680" y="1355040"/>
                <a:ext cx="5543640" cy="359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07963"/>
            <a:ext cx="6778625" cy="696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Segmentation as</a:t>
            </a:r>
            <a:r>
              <a:rPr spc="-1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clustering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54879" y="2147316"/>
            <a:ext cx="3558540" cy="4255135"/>
            <a:chOff x="4754879" y="2147316"/>
            <a:chExt cx="3558540" cy="4255135"/>
          </a:xfrm>
        </p:grpSpPr>
        <p:sp>
          <p:nvSpPr>
            <p:cNvPr id="4" name="object 4"/>
            <p:cNvSpPr/>
            <p:nvPr/>
          </p:nvSpPr>
          <p:spPr>
            <a:xfrm>
              <a:off x="4754879" y="2918460"/>
              <a:ext cx="3198876" cy="2279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045963" y="2147316"/>
              <a:ext cx="3267456" cy="4255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57464" y="2533903"/>
            <a:ext cx="718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G</a:t>
            </a:r>
            <a:r>
              <a:rPr sz="1800" spc="5" dirty="0">
                <a:latin typeface="Nimbus Sans L"/>
                <a:cs typeface="Nimbus Sans L"/>
              </a:rPr>
              <a:t>=</a:t>
            </a:r>
            <a:r>
              <a:rPr sz="1800" dirty="0">
                <a:latin typeface="Nimbus Sans L"/>
                <a:cs typeface="Nimbus Sans L"/>
              </a:rPr>
              <a:t>2</a:t>
            </a:r>
            <a:r>
              <a:rPr sz="1800" spc="-10" dirty="0">
                <a:latin typeface="Nimbus Sans L"/>
                <a:cs typeface="Nimbus Sans L"/>
              </a:rPr>
              <a:t>0</a:t>
            </a:r>
            <a:r>
              <a:rPr sz="1800" dirty="0">
                <a:latin typeface="Nimbus Sans L"/>
                <a:cs typeface="Nimbus Sans L"/>
              </a:rPr>
              <a:t>0  </a:t>
            </a:r>
            <a:r>
              <a:rPr sz="1800" spc="-5" dirty="0">
                <a:latin typeface="Nimbus Sans L"/>
                <a:cs typeface="Nimbus Sans L"/>
              </a:rPr>
              <a:t>B=250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0616" y="3718941"/>
            <a:ext cx="7181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R=2</a:t>
            </a:r>
            <a:r>
              <a:rPr sz="1800" spc="-10" dirty="0">
                <a:latin typeface="Nimbus Sans L"/>
                <a:cs typeface="Nimbus Sans L"/>
              </a:rPr>
              <a:t>4</a:t>
            </a:r>
            <a:r>
              <a:rPr sz="1800" dirty="0">
                <a:latin typeface="Nimbus Sans L"/>
                <a:cs typeface="Nimbus Sans L"/>
              </a:rPr>
              <a:t>5  G</a:t>
            </a:r>
            <a:r>
              <a:rPr sz="1800" spc="5" dirty="0">
                <a:latin typeface="Nimbus Sans L"/>
                <a:cs typeface="Nimbus Sans L"/>
              </a:rPr>
              <a:t>=</a:t>
            </a:r>
            <a:r>
              <a:rPr sz="1800" dirty="0">
                <a:latin typeface="Nimbus Sans L"/>
                <a:cs typeface="Nimbus Sans L"/>
              </a:rPr>
              <a:t>2</a:t>
            </a:r>
            <a:r>
              <a:rPr sz="1800" spc="-10" dirty="0">
                <a:latin typeface="Nimbus Sans L"/>
                <a:cs typeface="Nimbus Sans L"/>
              </a:rPr>
              <a:t>2</a:t>
            </a:r>
            <a:r>
              <a:rPr sz="1800" dirty="0">
                <a:latin typeface="Nimbus Sans L"/>
                <a:cs typeface="Nimbus Sans L"/>
              </a:rPr>
              <a:t>0  </a:t>
            </a:r>
            <a:r>
              <a:rPr sz="1800" spc="-5" dirty="0">
                <a:latin typeface="Nimbus Sans L"/>
                <a:cs typeface="Nimbus Sans L"/>
              </a:rPr>
              <a:t>B=248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1103" y="5322570"/>
            <a:ext cx="718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R=15  G=1</a:t>
            </a:r>
            <a:r>
              <a:rPr sz="1800" spc="-10" dirty="0">
                <a:latin typeface="Nimbus Sans L"/>
                <a:cs typeface="Nimbus Sans L"/>
              </a:rPr>
              <a:t>8</a:t>
            </a:r>
            <a:r>
              <a:rPr sz="1800" dirty="0">
                <a:latin typeface="Nimbus Sans L"/>
                <a:cs typeface="Nimbus Sans L"/>
              </a:rPr>
              <a:t>9  B=2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41185" y="5428894"/>
            <a:ext cx="5918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R=3  G=12  B=2</a:t>
            </a:r>
          </a:p>
        </p:txBody>
      </p:sp>
      <p:sp>
        <p:nvSpPr>
          <p:cNvPr id="10" name="object 10"/>
          <p:cNvSpPr/>
          <p:nvPr/>
        </p:nvSpPr>
        <p:spPr>
          <a:xfrm>
            <a:off x="4682490" y="5218938"/>
            <a:ext cx="2441575" cy="1173480"/>
          </a:xfrm>
          <a:custGeom>
            <a:avLst/>
            <a:gdLst/>
            <a:ahLst/>
            <a:cxnLst/>
            <a:rect l="l" t="t" r="r" b="b"/>
            <a:pathLst>
              <a:path w="2441575" h="1173479">
                <a:moveTo>
                  <a:pt x="152400" y="1063752"/>
                </a:moveTo>
                <a:lnTo>
                  <a:pt x="104217" y="1055982"/>
                </a:lnTo>
                <a:lnTo>
                  <a:pt x="62380" y="1034346"/>
                </a:lnTo>
                <a:lnTo>
                  <a:pt x="29394" y="1001355"/>
                </a:lnTo>
                <a:lnTo>
                  <a:pt x="7766" y="959520"/>
                </a:lnTo>
                <a:lnTo>
                  <a:pt x="0" y="911352"/>
                </a:lnTo>
                <a:lnTo>
                  <a:pt x="0" y="152400"/>
                </a:ln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</a:path>
              <a:path w="2441575" h="1173479">
                <a:moveTo>
                  <a:pt x="2289048" y="106680"/>
                </a:moveTo>
                <a:lnTo>
                  <a:pt x="2337230" y="114446"/>
                </a:lnTo>
                <a:lnTo>
                  <a:pt x="2379067" y="136074"/>
                </a:lnTo>
                <a:lnTo>
                  <a:pt x="2412053" y="169060"/>
                </a:lnTo>
                <a:lnTo>
                  <a:pt x="2433681" y="210897"/>
                </a:lnTo>
                <a:lnTo>
                  <a:pt x="2441448" y="259080"/>
                </a:lnTo>
                <a:lnTo>
                  <a:pt x="2441448" y="1021080"/>
                </a:lnTo>
                <a:lnTo>
                  <a:pt x="2433681" y="1069248"/>
                </a:lnTo>
                <a:lnTo>
                  <a:pt x="2412053" y="1111083"/>
                </a:lnTo>
                <a:lnTo>
                  <a:pt x="2379067" y="1144074"/>
                </a:lnTo>
                <a:lnTo>
                  <a:pt x="2337230" y="1165710"/>
                </a:lnTo>
                <a:lnTo>
                  <a:pt x="2289048" y="117348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839961" y="2157222"/>
            <a:ext cx="152400" cy="1066800"/>
          </a:xfrm>
          <a:custGeom>
            <a:avLst/>
            <a:gdLst/>
            <a:ahLst/>
            <a:cxnLst/>
            <a:rect l="l" t="t" r="r" b="b"/>
            <a:pathLst>
              <a:path w="152400" h="1066800">
                <a:moveTo>
                  <a:pt x="0" y="0"/>
                </a:moveTo>
                <a:lnTo>
                  <a:pt x="48182" y="7766"/>
                </a:lnTo>
                <a:lnTo>
                  <a:pt x="90019" y="29394"/>
                </a:lnTo>
                <a:lnTo>
                  <a:pt x="123005" y="62380"/>
                </a:lnTo>
                <a:lnTo>
                  <a:pt x="144633" y="104217"/>
                </a:lnTo>
                <a:lnTo>
                  <a:pt x="152400" y="152400"/>
                </a:lnTo>
                <a:lnTo>
                  <a:pt x="152400" y="914400"/>
                </a:lnTo>
                <a:lnTo>
                  <a:pt x="144633" y="962582"/>
                </a:lnTo>
                <a:lnTo>
                  <a:pt x="123005" y="1004419"/>
                </a:lnTo>
                <a:lnTo>
                  <a:pt x="90019" y="1037405"/>
                </a:lnTo>
                <a:lnTo>
                  <a:pt x="48182" y="1059033"/>
                </a:lnTo>
                <a:lnTo>
                  <a:pt x="0" y="1066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913114" y="3539490"/>
            <a:ext cx="152400" cy="1066800"/>
          </a:xfrm>
          <a:custGeom>
            <a:avLst/>
            <a:gdLst/>
            <a:ahLst/>
            <a:cxnLst/>
            <a:rect l="l" t="t" r="r" b="b"/>
            <a:pathLst>
              <a:path w="152400" h="1066800">
                <a:moveTo>
                  <a:pt x="0" y="0"/>
                </a:moveTo>
                <a:lnTo>
                  <a:pt x="48182" y="7766"/>
                </a:lnTo>
                <a:lnTo>
                  <a:pt x="90019" y="29394"/>
                </a:lnTo>
                <a:lnTo>
                  <a:pt x="123005" y="62380"/>
                </a:lnTo>
                <a:lnTo>
                  <a:pt x="144633" y="104217"/>
                </a:lnTo>
                <a:lnTo>
                  <a:pt x="152400" y="152400"/>
                </a:lnTo>
                <a:lnTo>
                  <a:pt x="152400" y="914400"/>
                </a:lnTo>
                <a:lnTo>
                  <a:pt x="144633" y="962582"/>
                </a:lnTo>
                <a:lnTo>
                  <a:pt x="123005" y="1004419"/>
                </a:lnTo>
                <a:lnTo>
                  <a:pt x="90019" y="1037405"/>
                </a:lnTo>
                <a:lnTo>
                  <a:pt x="48182" y="1059033"/>
                </a:lnTo>
                <a:lnTo>
                  <a:pt x="0" y="1066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3" name="object 13"/>
          <p:cNvGrpSpPr/>
          <p:nvPr/>
        </p:nvGrpSpPr>
        <p:grpSpPr>
          <a:xfrm>
            <a:off x="1845564" y="3590544"/>
            <a:ext cx="1795780" cy="2157730"/>
            <a:chOff x="1845564" y="3590544"/>
            <a:chExt cx="1795780" cy="2157730"/>
          </a:xfrm>
        </p:grpSpPr>
        <p:sp>
          <p:nvSpPr>
            <p:cNvPr id="14" name="object 14"/>
            <p:cNvSpPr/>
            <p:nvPr/>
          </p:nvSpPr>
          <p:spPr>
            <a:xfrm>
              <a:off x="2016252" y="4968240"/>
              <a:ext cx="161544" cy="161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6336" y="3590544"/>
              <a:ext cx="76200" cy="1828800"/>
            </a:xfrm>
            <a:custGeom>
              <a:avLst/>
              <a:gdLst/>
              <a:ahLst/>
              <a:cxnLst/>
              <a:rect l="l" t="t" r="r" b="b"/>
              <a:pathLst>
                <a:path w="76200" h="1828800">
                  <a:moveTo>
                    <a:pt x="44450" y="63499"/>
                  </a:moveTo>
                  <a:lnTo>
                    <a:pt x="31750" y="63499"/>
                  </a:lnTo>
                  <a:lnTo>
                    <a:pt x="31750" y="1828799"/>
                  </a:lnTo>
                  <a:lnTo>
                    <a:pt x="44450" y="1828799"/>
                  </a:lnTo>
                  <a:lnTo>
                    <a:pt x="44450" y="63499"/>
                  </a:lnTo>
                  <a:close/>
                </a:path>
                <a:path w="76200" h="1828800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1828800">
                  <a:moveTo>
                    <a:pt x="69850" y="63499"/>
                  </a:moveTo>
                  <a:lnTo>
                    <a:pt x="44450" y="63499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69464" y="5186172"/>
              <a:ext cx="313944" cy="3139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255264" y="4500372"/>
              <a:ext cx="161544" cy="161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60245" y="4123943"/>
              <a:ext cx="1680845" cy="1624330"/>
            </a:xfrm>
            <a:custGeom>
              <a:avLst/>
              <a:gdLst/>
              <a:ahLst/>
              <a:cxnLst/>
              <a:rect l="l" t="t" r="r" b="b"/>
              <a:pathLst>
                <a:path w="1680845" h="1624329">
                  <a:moveTo>
                    <a:pt x="1680591" y="1600200"/>
                  </a:moveTo>
                  <a:lnTo>
                    <a:pt x="1673758" y="1595081"/>
                  </a:lnTo>
                  <a:lnTo>
                    <a:pt x="1612392" y="1549082"/>
                  </a:lnTo>
                  <a:lnTo>
                    <a:pt x="1606727" y="1580324"/>
                  </a:lnTo>
                  <a:lnTo>
                    <a:pt x="18008" y="1291488"/>
                  </a:lnTo>
                  <a:lnTo>
                    <a:pt x="1399451" y="55600"/>
                  </a:lnTo>
                  <a:lnTo>
                    <a:pt x="1420622" y="79248"/>
                  </a:lnTo>
                  <a:lnTo>
                    <a:pt x="1437106" y="37592"/>
                  </a:lnTo>
                  <a:lnTo>
                    <a:pt x="1451991" y="0"/>
                  </a:lnTo>
                  <a:lnTo>
                    <a:pt x="1369822" y="22479"/>
                  </a:lnTo>
                  <a:lnTo>
                    <a:pt x="1390942" y="46088"/>
                  </a:lnTo>
                  <a:lnTo>
                    <a:pt x="0" y="1290701"/>
                  </a:lnTo>
                  <a:lnTo>
                    <a:pt x="4191" y="1295400"/>
                  </a:lnTo>
                  <a:lnTo>
                    <a:pt x="3048" y="1301623"/>
                  </a:lnTo>
                  <a:lnTo>
                    <a:pt x="1604454" y="1592821"/>
                  </a:lnTo>
                  <a:lnTo>
                    <a:pt x="1598803" y="1624050"/>
                  </a:lnTo>
                  <a:lnTo>
                    <a:pt x="1680591" y="1600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0136" y="4329684"/>
              <a:ext cx="1729739" cy="1318260"/>
            </a:xfrm>
            <a:custGeom>
              <a:avLst/>
              <a:gdLst/>
              <a:ahLst/>
              <a:cxnLst/>
              <a:rect l="l" t="t" r="r" b="b"/>
              <a:pathLst>
                <a:path w="1729739" h="1318260">
                  <a:moveTo>
                    <a:pt x="1240536" y="239268"/>
                  </a:moveTo>
                  <a:lnTo>
                    <a:pt x="1245503" y="191029"/>
                  </a:lnTo>
                  <a:lnTo>
                    <a:pt x="1259752" y="146107"/>
                  </a:lnTo>
                  <a:lnTo>
                    <a:pt x="1282300" y="105463"/>
                  </a:lnTo>
                  <a:lnTo>
                    <a:pt x="1312164" y="70056"/>
                  </a:lnTo>
                  <a:lnTo>
                    <a:pt x="1348361" y="40846"/>
                  </a:lnTo>
                  <a:lnTo>
                    <a:pt x="1389911" y="18794"/>
                  </a:lnTo>
                  <a:lnTo>
                    <a:pt x="1435831" y="4858"/>
                  </a:lnTo>
                  <a:lnTo>
                    <a:pt x="1485138" y="0"/>
                  </a:lnTo>
                  <a:lnTo>
                    <a:pt x="1534444" y="4858"/>
                  </a:lnTo>
                  <a:lnTo>
                    <a:pt x="1580364" y="18794"/>
                  </a:lnTo>
                  <a:lnTo>
                    <a:pt x="1621914" y="40846"/>
                  </a:lnTo>
                  <a:lnTo>
                    <a:pt x="1658111" y="70056"/>
                  </a:lnTo>
                  <a:lnTo>
                    <a:pt x="1687975" y="105463"/>
                  </a:lnTo>
                  <a:lnTo>
                    <a:pt x="1710523" y="146107"/>
                  </a:lnTo>
                  <a:lnTo>
                    <a:pt x="1724772" y="191029"/>
                  </a:lnTo>
                  <a:lnTo>
                    <a:pt x="1729739" y="239268"/>
                  </a:lnTo>
                  <a:lnTo>
                    <a:pt x="1724772" y="287506"/>
                  </a:lnTo>
                  <a:lnTo>
                    <a:pt x="1710523" y="332428"/>
                  </a:lnTo>
                  <a:lnTo>
                    <a:pt x="1687975" y="373072"/>
                  </a:lnTo>
                  <a:lnTo>
                    <a:pt x="1658112" y="408479"/>
                  </a:lnTo>
                  <a:lnTo>
                    <a:pt x="1621914" y="437689"/>
                  </a:lnTo>
                  <a:lnTo>
                    <a:pt x="1580364" y="459741"/>
                  </a:lnTo>
                  <a:lnTo>
                    <a:pt x="1534444" y="473677"/>
                  </a:lnTo>
                  <a:lnTo>
                    <a:pt x="1485138" y="478536"/>
                  </a:lnTo>
                  <a:lnTo>
                    <a:pt x="1435831" y="473677"/>
                  </a:lnTo>
                  <a:lnTo>
                    <a:pt x="1389911" y="459741"/>
                  </a:lnTo>
                  <a:lnTo>
                    <a:pt x="1348361" y="437689"/>
                  </a:lnTo>
                  <a:lnTo>
                    <a:pt x="1312164" y="408479"/>
                  </a:lnTo>
                  <a:lnTo>
                    <a:pt x="1282300" y="373072"/>
                  </a:lnTo>
                  <a:lnTo>
                    <a:pt x="1259752" y="332428"/>
                  </a:lnTo>
                  <a:lnTo>
                    <a:pt x="1245503" y="287506"/>
                  </a:lnTo>
                  <a:lnTo>
                    <a:pt x="1240536" y="239268"/>
                  </a:lnTo>
                  <a:close/>
                </a:path>
                <a:path w="1729739" h="1318260">
                  <a:moveTo>
                    <a:pt x="495300" y="975360"/>
                  </a:moveTo>
                  <a:lnTo>
                    <a:pt x="498606" y="924693"/>
                  </a:lnTo>
                  <a:lnTo>
                    <a:pt x="508209" y="876333"/>
                  </a:lnTo>
                  <a:lnTo>
                    <a:pt x="523638" y="830811"/>
                  </a:lnTo>
                  <a:lnTo>
                    <a:pt x="544420" y="788656"/>
                  </a:lnTo>
                  <a:lnTo>
                    <a:pt x="570083" y="750401"/>
                  </a:lnTo>
                  <a:lnTo>
                    <a:pt x="600153" y="716574"/>
                  </a:lnTo>
                  <a:lnTo>
                    <a:pt x="634160" y="687708"/>
                  </a:lnTo>
                  <a:lnTo>
                    <a:pt x="671630" y="664333"/>
                  </a:lnTo>
                  <a:lnTo>
                    <a:pt x="712092" y="646979"/>
                  </a:lnTo>
                  <a:lnTo>
                    <a:pt x="755072" y="636178"/>
                  </a:lnTo>
                  <a:lnTo>
                    <a:pt x="800100" y="632460"/>
                  </a:lnTo>
                  <a:lnTo>
                    <a:pt x="845127" y="636178"/>
                  </a:lnTo>
                  <a:lnTo>
                    <a:pt x="888107" y="646979"/>
                  </a:lnTo>
                  <a:lnTo>
                    <a:pt x="928569" y="664333"/>
                  </a:lnTo>
                  <a:lnTo>
                    <a:pt x="966039" y="687708"/>
                  </a:lnTo>
                  <a:lnTo>
                    <a:pt x="1000046" y="716574"/>
                  </a:lnTo>
                  <a:lnTo>
                    <a:pt x="1030116" y="750401"/>
                  </a:lnTo>
                  <a:lnTo>
                    <a:pt x="1055779" y="788656"/>
                  </a:lnTo>
                  <a:lnTo>
                    <a:pt x="1076561" y="830811"/>
                  </a:lnTo>
                  <a:lnTo>
                    <a:pt x="1091990" y="876333"/>
                  </a:lnTo>
                  <a:lnTo>
                    <a:pt x="1101593" y="924693"/>
                  </a:lnTo>
                  <a:lnTo>
                    <a:pt x="1104900" y="975360"/>
                  </a:lnTo>
                  <a:lnTo>
                    <a:pt x="1101593" y="1026026"/>
                  </a:lnTo>
                  <a:lnTo>
                    <a:pt x="1091990" y="1074386"/>
                  </a:lnTo>
                  <a:lnTo>
                    <a:pt x="1076561" y="1119908"/>
                  </a:lnTo>
                  <a:lnTo>
                    <a:pt x="1055779" y="1162063"/>
                  </a:lnTo>
                  <a:lnTo>
                    <a:pt x="1030116" y="1200318"/>
                  </a:lnTo>
                  <a:lnTo>
                    <a:pt x="1000046" y="1234145"/>
                  </a:lnTo>
                  <a:lnTo>
                    <a:pt x="966039" y="1263011"/>
                  </a:lnTo>
                  <a:lnTo>
                    <a:pt x="928569" y="1286386"/>
                  </a:lnTo>
                  <a:lnTo>
                    <a:pt x="888107" y="1303740"/>
                  </a:lnTo>
                  <a:lnTo>
                    <a:pt x="845127" y="1314541"/>
                  </a:lnTo>
                  <a:lnTo>
                    <a:pt x="800100" y="1318260"/>
                  </a:lnTo>
                  <a:lnTo>
                    <a:pt x="755072" y="1314541"/>
                  </a:lnTo>
                  <a:lnTo>
                    <a:pt x="712092" y="1303740"/>
                  </a:lnTo>
                  <a:lnTo>
                    <a:pt x="671630" y="1286386"/>
                  </a:lnTo>
                  <a:lnTo>
                    <a:pt x="634160" y="1263011"/>
                  </a:lnTo>
                  <a:lnTo>
                    <a:pt x="600153" y="1234145"/>
                  </a:lnTo>
                  <a:lnTo>
                    <a:pt x="570083" y="1200318"/>
                  </a:lnTo>
                  <a:lnTo>
                    <a:pt x="544420" y="1162063"/>
                  </a:lnTo>
                  <a:lnTo>
                    <a:pt x="523638" y="1119908"/>
                  </a:lnTo>
                  <a:lnTo>
                    <a:pt x="508209" y="1074386"/>
                  </a:lnTo>
                  <a:lnTo>
                    <a:pt x="498606" y="1026026"/>
                  </a:lnTo>
                  <a:lnTo>
                    <a:pt x="495300" y="975360"/>
                  </a:lnTo>
                  <a:close/>
                </a:path>
                <a:path w="1729739" h="1318260">
                  <a:moveTo>
                    <a:pt x="0" y="711708"/>
                  </a:moveTo>
                  <a:lnTo>
                    <a:pt x="4967" y="663469"/>
                  </a:lnTo>
                  <a:lnTo>
                    <a:pt x="19216" y="618547"/>
                  </a:lnTo>
                  <a:lnTo>
                    <a:pt x="41764" y="577903"/>
                  </a:lnTo>
                  <a:lnTo>
                    <a:pt x="71628" y="542496"/>
                  </a:lnTo>
                  <a:lnTo>
                    <a:pt x="107825" y="513286"/>
                  </a:lnTo>
                  <a:lnTo>
                    <a:pt x="149375" y="491234"/>
                  </a:lnTo>
                  <a:lnTo>
                    <a:pt x="195295" y="477298"/>
                  </a:lnTo>
                  <a:lnTo>
                    <a:pt x="244601" y="472440"/>
                  </a:lnTo>
                  <a:lnTo>
                    <a:pt x="293908" y="477298"/>
                  </a:lnTo>
                  <a:lnTo>
                    <a:pt x="339828" y="491234"/>
                  </a:lnTo>
                  <a:lnTo>
                    <a:pt x="381378" y="513286"/>
                  </a:lnTo>
                  <a:lnTo>
                    <a:pt x="417575" y="542496"/>
                  </a:lnTo>
                  <a:lnTo>
                    <a:pt x="447439" y="577903"/>
                  </a:lnTo>
                  <a:lnTo>
                    <a:pt x="469987" y="618547"/>
                  </a:lnTo>
                  <a:lnTo>
                    <a:pt x="484236" y="663469"/>
                  </a:lnTo>
                  <a:lnTo>
                    <a:pt x="489203" y="711708"/>
                  </a:lnTo>
                  <a:lnTo>
                    <a:pt x="484236" y="759910"/>
                  </a:lnTo>
                  <a:lnTo>
                    <a:pt x="469987" y="804814"/>
                  </a:lnTo>
                  <a:lnTo>
                    <a:pt x="447439" y="845456"/>
                  </a:lnTo>
                  <a:lnTo>
                    <a:pt x="417575" y="880872"/>
                  </a:lnTo>
                  <a:lnTo>
                    <a:pt x="381378" y="910095"/>
                  </a:lnTo>
                  <a:lnTo>
                    <a:pt x="339828" y="932164"/>
                  </a:lnTo>
                  <a:lnTo>
                    <a:pt x="293908" y="946112"/>
                  </a:lnTo>
                  <a:lnTo>
                    <a:pt x="244601" y="950976"/>
                  </a:lnTo>
                  <a:lnTo>
                    <a:pt x="195295" y="946112"/>
                  </a:lnTo>
                  <a:lnTo>
                    <a:pt x="149375" y="932164"/>
                  </a:lnTo>
                  <a:lnTo>
                    <a:pt x="107825" y="910095"/>
                  </a:lnTo>
                  <a:lnTo>
                    <a:pt x="71627" y="880872"/>
                  </a:lnTo>
                  <a:lnTo>
                    <a:pt x="41764" y="845456"/>
                  </a:lnTo>
                  <a:lnTo>
                    <a:pt x="19216" y="804814"/>
                  </a:lnTo>
                  <a:lnTo>
                    <a:pt x="4967" y="759910"/>
                  </a:lnTo>
                  <a:lnTo>
                    <a:pt x="0" y="711708"/>
                  </a:lnTo>
                  <a:close/>
                </a:path>
              </a:pathLst>
            </a:custGeom>
            <a:ln w="9144">
              <a:solidFill>
                <a:srgbClr val="9933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338576" y="5829096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R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09898" y="3963416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42922" y="354253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B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98119" y="6340551"/>
            <a:ext cx="434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Feature </a:t>
            </a:r>
            <a:r>
              <a:rPr sz="2400" dirty="0">
                <a:latin typeface="Nimbus Sans L"/>
                <a:cs typeface="Nimbus Sans L"/>
              </a:rPr>
              <a:t>space: color value</a:t>
            </a:r>
            <a:r>
              <a:rPr sz="2400" spc="-4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(3-d)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8119" y="1336624"/>
            <a:ext cx="8263890" cy="122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Depending </a:t>
            </a:r>
            <a:r>
              <a:rPr sz="2400" dirty="0">
                <a:latin typeface="Nimbus Sans L"/>
                <a:cs typeface="Nimbus Sans L"/>
              </a:rPr>
              <a:t>on </a:t>
            </a:r>
            <a:r>
              <a:rPr sz="2400" spc="-5" dirty="0">
                <a:latin typeface="Nimbus Sans L"/>
                <a:cs typeface="Nimbus Sans L"/>
              </a:rPr>
              <a:t>what </a:t>
            </a:r>
            <a:r>
              <a:rPr sz="2400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choose </a:t>
            </a:r>
            <a:r>
              <a:rPr sz="2400" dirty="0">
                <a:latin typeface="Nimbus Sans L"/>
                <a:cs typeface="Nimbus Sans L"/>
              </a:rPr>
              <a:t>as the </a:t>
            </a:r>
            <a:r>
              <a:rPr sz="2400" i="1" spc="-110" dirty="0">
                <a:latin typeface="URW Bookman L"/>
                <a:cs typeface="URW Bookman L"/>
              </a:rPr>
              <a:t>feature </a:t>
            </a:r>
            <a:r>
              <a:rPr sz="2400" i="1" spc="-35" dirty="0">
                <a:latin typeface="URW Bookman L"/>
                <a:cs typeface="URW Bookman L"/>
              </a:rPr>
              <a:t>space</a:t>
            </a:r>
            <a:r>
              <a:rPr sz="2400" spc="-35" dirty="0">
                <a:latin typeface="Nimbus Sans L"/>
                <a:cs typeface="Nimbus Sans L"/>
              </a:rPr>
              <a:t>,</a:t>
            </a:r>
            <a:r>
              <a:rPr sz="2400" spc="11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we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Nimbus Sans L"/>
                <a:cs typeface="Nimbus Sans L"/>
              </a:rPr>
              <a:t>can group </a:t>
            </a:r>
            <a:r>
              <a:rPr sz="2400" spc="-10" dirty="0">
                <a:latin typeface="Nimbus Sans L"/>
                <a:cs typeface="Nimbus Sans L"/>
              </a:rPr>
              <a:t>pixels </a:t>
            </a:r>
            <a:r>
              <a:rPr sz="2400" dirty="0">
                <a:latin typeface="Nimbus Sans L"/>
                <a:cs typeface="Nimbus Sans L"/>
              </a:rPr>
              <a:t>in </a:t>
            </a:r>
            <a:r>
              <a:rPr sz="2400" spc="-10" dirty="0">
                <a:latin typeface="Nimbus Sans L"/>
                <a:cs typeface="Nimbus Sans L"/>
              </a:rPr>
              <a:t>different</a:t>
            </a:r>
            <a:r>
              <a:rPr sz="2400" spc="3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ways.</a:t>
            </a:r>
          </a:p>
          <a:p>
            <a:pPr marR="5080" algn="r">
              <a:lnSpc>
                <a:spcPct val="100000"/>
              </a:lnSpc>
              <a:spcBef>
                <a:spcPts val="1500"/>
              </a:spcBef>
            </a:pPr>
            <a:r>
              <a:rPr sz="1800" dirty="0">
                <a:latin typeface="Nimbus Sans L"/>
                <a:cs typeface="Nimbus Sans L"/>
              </a:rPr>
              <a:t>R=2</a:t>
            </a:r>
            <a:r>
              <a:rPr sz="1800" spc="-10" dirty="0">
                <a:latin typeface="Nimbus Sans L"/>
                <a:cs typeface="Nimbus Sans L"/>
              </a:rPr>
              <a:t>5</a:t>
            </a:r>
            <a:r>
              <a:rPr sz="1800" dirty="0">
                <a:latin typeface="Nimbus Sans L"/>
                <a:cs typeface="Nimbus Sans L"/>
              </a:rPr>
              <a:t>5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815833" y="6626149"/>
            <a:ext cx="12439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8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98119" y="2505836"/>
            <a:ext cx="3059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Grouping </a:t>
            </a:r>
            <a:r>
              <a:rPr sz="2400" spc="-10" dirty="0">
                <a:latin typeface="Nimbus Sans L"/>
                <a:cs typeface="Nimbus Sans L"/>
              </a:rPr>
              <a:t>pixels </a:t>
            </a:r>
            <a:r>
              <a:rPr sz="2400" spc="-5" dirty="0">
                <a:latin typeface="Nimbus Sans L"/>
                <a:cs typeface="Nimbus Sans L"/>
              </a:rPr>
              <a:t>based  on </a:t>
            </a:r>
            <a:r>
              <a:rPr sz="2400" b="1" dirty="0">
                <a:latin typeface="Nimbus Sans L"/>
                <a:cs typeface="Nimbus Sans L"/>
              </a:rPr>
              <a:t>color</a:t>
            </a:r>
            <a:r>
              <a:rPr sz="2400" b="1" spc="-2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similarity</a:t>
            </a:r>
            <a:endParaRPr sz="2400" dirty="0">
              <a:latin typeface="Nimbus Sans L"/>
              <a:cs typeface="Nimbus Sans 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/>
              <p14:cNvContentPartPr/>
              <p14:nvPr/>
            </p14:nvContentPartPr>
            <p14:xfrm>
              <a:off x="4936320" y="1591200"/>
              <a:ext cx="3776040" cy="463500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2720" y="1582200"/>
                <a:ext cx="3782520" cy="465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2511457"/>
          </a:xfrm>
        </p:spPr>
        <p:txBody>
          <a:bodyPr/>
          <a:lstStyle/>
          <a:p>
            <a:r>
              <a:rPr lang="en-US" dirty="0"/>
              <a:t>Christopher Bishop: Pattern Recognition and Machine Learning, Springer International Edition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www.youtube.com/watch?v=TG6Bh-NFhA0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https://www.youtube.com/watch?v=qMTuMa86NzU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70000" y="50760"/>
              <a:ext cx="7209000" cy="5603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2440" y="41760"/>
                <a:ext cx="7224840" cy="56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51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447675"/>
            <a:ext cx="67056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kern="1200" spc="-5" dirty="0" smtClean="0">
                <a:latin typeface="Nimbus Sans L"/>
                <a:ea typeface="+mn-ea"/>
                <a:cs typeface="Nimbus Sans L"/>
              </a:rPr>
              <a:t>Unsupervised discovery</a:t>
            </a:r>
            <a:endParaRPr sz="4000" b="1" kern="1200" spc="-5" dirty="0">
              <a:latin typeface="Nimbus Sans L"/>
              <a:ea typeface="+mn-ea"/>
              <a:cs typeface="Nimbus Sans 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61146" y="1260295"/>
            <a:ext cx="5054600" cy="4150360"/>
            <a:chOff x="2261146" y="1260295"/>
            <a:chExt cx="5054600" cy="4150360"/>
          </a:xfrm>
        </p:grpSpPr>
        <p:sp>
          <p:nvSpPr>
            <p:cNvPr id="4" name="object 4"/>
            <p:cNvSpPr/>
            <p:nvPr/>
          </p:nvSpPr>
          <p:spPr>
            <a:xfrm>
              <a:off x="2712720" y="1617725"/>
              <a:ext cx="4603115" cy="3714750"/>
            </a:xfrm>
            <a:custGeom>
              <a:avLst/>
              <a:gdLst/>
              <a:ahLst/>
              <a:cxnLst/>
              <a:rect l="l" t="t" r="r" b="b"/>
              <a:pathLst>
                <a:path w="4603115" h="3714750">
                  <a:moveTo>
                    <a:pt x="4602607" y="3657600"/>
                  </a:moveTo>
                  <a:lnTo>
                    <a:pt x="4564507" y="3638550"/>
                  </a:lnTo>
                  <a:lnTo>
                    <a:pt x="4488307" y="3600450"/>
                  </a:lnTo>
                  <a:lnTo>
                    <a:pt x="4488307" y="3638550"/>
                  </a:lnTo>
                  <a:lnTo>
                    <a:pt x="76200" y="36385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3657600"/>
                  </a:lnTo>
                  <a:lnTo>
                    <a:pt x="57150" y="3657600"/>
                  </a:lnTo>
                  <a:lnTo>
                    <a:pt x="57150" y="3676650"/>
                  </a:lnTo>
                  <a:lnTo>
                    <a:pt x="4488307" y="3676650"/>
                  </a:lnTo>
                  <a:lnTo>
                    <a:pt x="4488307" y="3714750"/>
                  </a:lnTo>
                  <a:lnTo>
                    <a:pt x="4564507" y="3676650"/>
                  </a:lnTo>
                  <a:lnTo>
                    <a:pt x="4602607" y="365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944642" y="2848355"/>
              <a:ext cx="700217" cy="597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049524" y="1953768"/>
              <a:ext cx="1083564" cy="609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221480" y="1571244"/>
              <a:ext cx="789431" cy="6248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992880" y="2752344"/>
              <a:ext cx="848868" cy="8488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3214116" y="3425951"/>
              <a:ext cx="641604" cy="641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932932" y="4233672"/>
              <a:ext cx="641604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10911" y="4651248"/>
              <a:ext cx="827532" cy="5181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73846" y="1272995"/>
              <a:ext cx="3896360" cy="2959735"/>
            </a:xfrm>
            <a:custGeom>
              <a:avLst/>
              <a:gdLst/>
              <a:ahLst/>
              <a:cxnLst/>
              <a:rect l="l" t="t" r="r" b="b"/>
              <a:pathLst>
                <a:path w="3896360" h="2959735">
                  <a:moveTo>
                    <a:pt x="37934" y="2005763"/>
                  </a:moveTo>
                  <a:lnTo>
                    <a:pt x="28009" y="1966852"/>
                  </a:lnTo>
                  <a:lnTo>
                    <a:pt x="19611" y="1927803"/>
                  </a:lnTo>
                  <a:lnTo>
                    <a:pt x="12726" y="1888636"/>
                  </a:lnTo>
                  <a:lnTo>
                    <a:pt x="7337" y="1849370"/>
                  </a:lnTo>
                  <a:lnTo>
                    <a:pt x="3430" y="1810024"/>
                  </a:lnTo>
                  <a:lnTo>
                    <a:pt x="990" y="1770617"/>
                  </a:lnTo>
                  <a:lnTo>
                    <a:pt x="0" y="1731169"/>
                  </a:lnTo>
                  <a:lnTo>
                    <a:pt x="445" y="1691698"/>
                  </a:lnTo>
                  <a:lnTo>
                    <a:pt x="2311" y="1652223"/>
                  </a:lnTo>
                  <a:lnTo>
                    <a:pt x="5581" y="1612764"/>
                  </a:lnTo>
                  <a:lnTo>
                    <a:pt x="10241" y="1573340"/>
                  </a:lnTo>
                  <a:lnTo>
                    <a:pt x="16275" y="1533970"/>
                  </a:lnTo>
                  <a:lnTo>
                    <a:pt x="23668" y="1494673"/>
                  </a:lnTo>
                  <a:lnTo>
                    <a:pt x="32404" y="1455468"/>
                  </a:lnTo>
                  <a:lnTo>
                    <a:pt x="42469" y="1416375"/>
                  </a:lnTo>
                  <a:lnTo>
                    <a:pt x="53846" y="1377412"/>
                  </a:lnTo>
                  <a:lnTo>
                    <a:pt x="66521" y="1338599"/>
                  </a:lnTo>
                  <a:lnTo>
                    <a:pt x="80478" y="1299954"/>
                  </a:lnTo>
                  <a:lnTo>
                    <a:pt x="95701" y="1261497"/>
                  </a:lnTo>
                  <a:lnTo>
                    <a:pt x="112176" y="1223248"/>
                  </a:lnTo>
                  <a:lnTo>
                    <a:pt x="129888" y="1185224"/>
                  </a:lnTo>
                  <a:lnTo>
                    <a:pt x="148820" y="1147446"/>
                  </a:lnTo>
                  <a:lnTo>
                    <a:pt x="168958" y="1109932"/>
                  </a:lnTo>
                  <a:lnTo>
                    <a:pt x="190285" y="1072702"/>
                  </a:lnTo>
                  <a:lnTo>
                    <a:pt x="212788" y="1035774"/>
                  </a:lnTo>
                  <a:lnTo>
                    <a:pt x="236450" y="999169"/>
                  </a:lnTo>
                  <a:lnTo>
                    <a:pt x="261256" y="962904"/>
                  </a:lnTo>
                  <a:lnTo>
                    <a:pt x="287191" y="926999"/>
                  </a:lnTo>
                  <a:lnTo>
                    <a:pt x="314239" y="891474"/>
                  </a:lnTo>
                  <a:lnTo>
                    <a:pt x="342386" y="856347"/>
                  </a:lnTo>
                  <a:lnTo>
                    <a:pt x="371615" y="821637"/>
                  </a:lnTo>
                  <a:lnTo>
                    <a:pt x="401912" y="787364"/>
                  </a:lnTo>
                  <a:lnTo>
                    <a:pt x="433261" y="753547"/>
                  </a:lnTo>
                  <a:lnTo>
                    <a:pt x="465647" y="720205"/>
                  </a:lnTo>
                  <a:lnTo>
                    <a:pt x="499054" y="687356"/>
                  </a:lnTo>
                  <a:lnTo>
                    <a:pt x="533467" y="655021"/>
                  </a:lnTo>
                  <a:lnTo>
                    <a:pt x="568871" y="623219"/>
                  </a:lnTo>
                  <a:lnTo>
                    <a:pt x="605251" y="591967"/>
                  </a:lnTo>
                  <a:lnTo>
                    <a:pt x="642591" y="561286"/>
                  </a:lnTo>
                  <a:lnTo>
                    <a:pt x="680875" y="531195"/>
                  </a:lnTo>
                  <a:lnTo>
                    <a:pt x="720089" y="501713"/>
                  </a:lnTo>
                  <a:lnTo>
                    <a:pt x="760217" y="472858"/>
                  </a:lnTo>
                  <a:lnTo>
                    <a:pt x="801244" y="444651"/>
                  </a:lnTo>
                  <a:lnTo>
                    <a:pt x="843154" y="417110"/>
                  </a:lnTo>
                  <a:lnTo>
                    <a:pt x="885932" y="390254"/>
                  </a:lnTo>
                  <a:lnTo>
                    <a:pt x="929564" y="364103"/>
                  </a:lnTo>
                  <a:lnTo>
                    <a:pt x="974032" y="338676"/>
                  </a:lnTo>
                  <a:lnTo>
                    <a:pt x="1019323" y="313991"/>
                  </a:lnTo>
                  <a:lnTo>
                    <a:pt x="1065420" y="290068"/>
                  </a:lnTo>
                  <a:lnTo>
                    <a:pt x="1112309" y="266926"/>
                  </a:lnTo>
                  <a:lnTo>
                    <a:pt x="1159974" y="244584"/>
                  </a:lnTo>
                  <a:lnTo>
                    <a:pt x="1208400" y="223062"/>
                  </a:lnTo>
                  <a:lnTo>
                    <a:pt x="1257572" y="202378"/>
                  </a:lnTo>
                  <a:lnTo>
                    <a:pt x="1307473" y="182552"/>
                  </a:lnTo>
                  <a:lnTo>
                    <a:pt x="1358089" y="163602"/>
                  </a:lnTo>
                  <a:lnTo>
                    <a:pt x="1409405" y="145548"/>
                  </a:lnTo>
                  <a:lnTo>
                    <a:pt x="1461404" y="128409"/>
                  </a:lnTo>
                  <a:lnTo>
                    <a:pt x="1514073" y="112204"/>
                  </a:lnTo>
                  <a:lnTo>
                    <a:pt x="1567395" y="96953"/>
                  </a:lnTo>
                  <a:lnTo>
                    <a:pt x="1621003" y="82764"/>
                  </a:lnTo>
                  <a:lnTo>
                    <a:pt x="1674537" y="69728"/>
                  </a:lnTo>
                  <a:lnTo>
                    <a:pt x="1727976" y="57837"/>
                  </a:lnTo>
                  <a:lnTo>
                    <a:pt x="1781295" y="47082"/>
                  </a:lnTo>
                  <a:lnTo>
                    <a:pt x="1834472" y="37455"/>
                  </a:lnTo>
                  <a:lnTo>
                    <a:pt x="1887484" y="28947"/>
                  </a:lnTo>
                  <a:lnTo>
                    <a:pt x="1940308" y="21549"/>
                  </a:lnTo>
                  <a:lnTo>
                    <a:pt x="1992920" y="15253"/>
                  </a:lnTo>
                  <a:lnTo>
                    <a:pt x="2045299" y="10050"/>
                  </a:lnTo>
                  <a:lnTo>
                    <a:pt x="2097420" y="5932"/>
                  </a:lnTo>
                  <a:lnTo>
                    <a:pt x="2149262" y="2890"/>
                  </a:lnTo>
                  <a:lnTo>
                    <a:pt x="2200800" y="915"/>
                  </a:lnTo>
                  <a:lnTo>
                    <a:pt x="2252013" y="0"/>
                  </a:lnTo>
                  <a:lnTo>
                    <a:pt x="2302876" y="134"/>
                  </a:lnTo>
                  <a:lnTo>
                    <a:pt x="2353368" y="1310"/>
                  </a:lnTo>
                  <a:lnTo>
                    <a:pt x="2403465" y="3519"/>
                  </a:lnTo>
                  <a:lnTo>
                    <a:pt x="2453144" y="6753"/>
                  </a:lnTo>
                  <a:lnTo>
                    <a:pt x="2502382" y="11003"/>
                  </a:lnTo>
                  <a:lnTo>
                    <a:pt x="2551157" y="16260"/>
                  </a:lnTo>
                  <a:lnTo>
                    <a:pt x="2599445" y="22516"/>
                  </a:lnTo>
                  <a:lnTo>
                    <a:pt x="2647223" y="29762"/>
                  </a:lnTo>
                  <a:lnTo>
                    <a:pt x="2694468" y="37989"/>
                  </a:lnTo>
                  <a:lnTo>
                    <a:pt x="2741158" y="47190"/>
                  </a:lnTo>
                  <a:lnTo>
                    <a:pt x="2787270" y="57354"/>
                  </a:lnTo>
                  <a:lnTo>
                    <a:pt x="2832779" y="68475"/>
                  </a:lnTo>
                  <a:lnTo>
                    <a:pt x="2877665" y="80543"/>
                  </a:lnTo>
                  <a:lnTo>
                    <a:pt x="2921903" y="93549"/>
                  </a:lnTo>
                  <a:lnTo>
                    <a:pt x="2965470" y="107486"/>
                  </a:lnTo>
                  <a:lnTo>
                    <a:pt x="3008344" y="122344"/>
                  </a:lnTo>
                  <a:lnTo>
                    <a:pt x="3050502" y="138115"/>
                  </a:lnTo>
                  <a:lnTo>
                    <a:pt x="3091920" y="154790"/>
                  </a:lnTo>
                  <a:lnTo>
                    <a:pt x="3132576" y="172360"/>
                  </a:lnTo>
                  <a:lnTo>
                    <a:pt x="3172447" y="190818"/>
                  </a:lnTo>
                  <a:lnTo>
                    <a:pt x="3211509" y="210154"/>
                  </a:lnTo>
                  <a:lnTo>
                    <a:pt x="3249741" y="230361"/>
                  </a:lnTo>
                  <a:lnTo>
                    <a:pt x="3287118" y="251428"/>
                  </a:lnTo>
                  <a:lnTo>
                    <a:pt x="3323618" y="273348"/>
                  </a:lnTo>
                  <a:lnTo>
                    <a:pt x="3359218" y="296113"/>
                  </a:lnTo>
                  <a:lnTo>
                    <a:pt x="3393895" y="319713"/>
                  </a:lnTo>
                  <a:lnTo>
                    <a:pt x="3427626" y="344140"/>
                  </a:lnTo>
                  <a:lnTo>
                    <a:pt x="3460387" y="369385"/>
                  </a:lnTo>
                  <a:lnTo>
                    <a:pt x="3492157" y="395440"/>
                  </a:lnTo>
                  <a:lnTo>
                    <a:pt x="3522912" y="422296"/>
                  </a:lnTo>
                  <a:lnTo>
                    <a:pt x="3552629" y="449945"/>
                  </a:lnTo>
                  <a:lnTo>
                    <a:pt x="3581286" y="478378"/>
                  </a:lnTo>
                  <a:lnTo>
                    <a:pt x="3608858" y="507586"/>
                  </a:lnTo>
                  <a:lnTo>
                    <a:pt x="3635323" y="537561"/>
                  </a:lnTo>
                  <a:lnTo>
                    <a:pt x="3660659" y="568294"/>
                  </a:lnTo>
                  <a:lnTo>
                    <a:pt x="3684842" y="599777"/>
                  </a:lnTo>
                  <a:lnTo>
                    <a:pt x="3707850" y="632001"/>
                  </a:lnTo>
                  <a:lnTo>
                    <a:pt x="3729658" y="664958"/>
                  </a:lnTo>
                  <a:lnTo>
                    <a:pt x="3750246" y="698638"/>
                  </a:lnTo>
                  <a:lnTo>
                    <a:pt x="3769588" y="733034"/>
                  </a:lnTo>
                  <a:lnTo>
                    <a:pt x="3787663" y="768137"/>
                  </a:lnTo>
                  <a:lnTo>
                    <a:pt x="3804448" y="803937"/>
                  </a:lnTo>
                  <a:lnTo>
                    <a:pt x="3819918" y="840427"/>
                  </a:lnTo>
                  <a:lnTo>
                    <a:pt x="3834053" y="877598"/>
                  </a:lnTo>
                  <a:lnTo>
                    <a:pt x="3846828" y="915442"/>
                  </a:lnTo>
                  <a:lnTo>
                    <a:pt x="3858221" y="953949"/>
                  </a:lnTo>
                  <a:lnTo>
                    <a:pt x="3868146" y="992860"/>
                  </a:lnTo>
                  <a:lnTo>
                    <a:pt x="3876543" y="1031909"/>
                  </a:lnTo>
                  <a:lnTo>
                    <a:pt x="3883428" y="1071076"/>
                  </a:lnTo>
                  <a:lnTo>
                    <a:pt x="3888817" y="1110343"/>
                  </a:lnTo>
                  <a:lnTo>
                    <a:pt x="3892724" y="1149690"/>
                  </a:lnTo>
                  <a:lnTo>
                    <a:pt x="3895165" y="1189098"/>
                  </a:lnTo>
                  <a:lnTo>
                    <a:pt x="3896155" y="1228547"/>
                  </a:lnTo>
                  <a:lnTo>
                    <a:pt x="3895709" y="1268020"/>
                  </a:lnTo>
                  <a:lnTo>
                    <a:pt x="3893844" y="1307496"/>
                  </a:lnTo>
                  <a:lnTo>
                    <a:pt x="3890573" y="1346956"/>
                  </a:lnTo>
                  <a:lnTo>
                    <a:pt x="3885914" y="1386382"/>
                  </a:lnTo>
                  <a:lnTo>
                    <a:pt x="3879880" y="1425754"/>
                  </a:lnTo>
                  <a:lnTo>
                    <a:pt x="3872487" y="1465053"/>
                  </a:lnTo>
                  <a:lnTo>
                    <a:pt x="3863750" y="1504260"/>
                  </a:lnTo>
                  <a:lnTo>
                    <a:pt x="3853686" y="1543355"/>
                  </a:lnTo>
                  <a:lnTo>
                    <a:pt x="3842309" y="1582320"/>
                  </a:lnTo>
                  <a:lnTo>
                    <a:pt x="3829634" y="1621135"/>
                  </a:lnTo>
                  <a:lnTo>
                    <a:pt x="3815677" y="1659782"/>
                  </a:lnTo>
                  <a:lnTo>
                    <a:pt x="3800453" y="1698241"/>
                  </a:lnTo>
                  <a:lnTo>
                    <a:pt x="3783978" y="1736493"/>
                  </a:lnTo>
                  <a:lnTo>
                    <a:pt x="3766267" y="1774518"/>
                  </a:lnTo>
                  <a:lnTo>
                    <a:pt x="3747334" y="1812299"/>
                  </a:lnTo>
                  <a:lnTo>
                    <a:pt x="3727197" y="1849815"/>
                  </a:lnTo>
                  <a:lnTo>
                    <a:pt x="3705869" y="1887047"/>
                  </a:lnTo>
                  <a:lnTo>
                    <a:pt x="3683367" y="1923976"/>
                  </a:lnTo>
                  <a:lnTo>
                    <a:pt x="3659705" y="1960584"/>
                  </a:lnTo>
                  <a:lnTo>
                    <a:pt x="3634898" y="1996851"/>
                  </a:lnTo>
                  <a:lnTo>
                    <a:pt x="3608963" y="2032757"/>
                  </a:lnTo>
                  <a:lnTo>
                    <a:pt x="3581915" y="2068284"/>
                  </a:lnTo>
                  <a:lnTo>
                    <a:pt x="3553768" y="2103413"/>
                  </a:lnTo>
                  <a:lnTo>
                    <a:pt x="3524539" y="2138124"/>
                  </a:lnTo>
                  <a:lnTo>
                    <a:pt x="3494242" y="2172399"/>
                  </a:lnTo>
                  <a:lnTo>
                    <a:pt x="3462893" y="2206217"/>
                  </a:lnTo>
                  <a:lnTo>
                    <a:pt x="3430508" y="2239560"/>
                  </a:lnTo>
                  <a:lnTo>
                    <a:pt x="3397101" y="2272410"/>
                  </a:lnTo>
                  <a:lnTo>
                    <a:pt x="3362687" y="2304745"/>
                  </a:lnTo>
                  <a:lnTo>
                    <a:pt x="3327283" y="2336549"/>
                  </a:lnTo>
                  <a:lnTo>
                    <a:pt x="3290904" y="2367801"/>
                  </a:lnTo>
                  <a:lnTo>
                    <a:pt x="3253564" y="2398482"/>
                  </a:lnTo>
                  <a:lnTo>
                    <a:pt x="3215279" y="2428573"/>
                  </a:lnTo>
                  <a:lnTo>
                    <a:pt x="3176066" y="2458055"/>
                  </a:lnTo>
                  <a:lnTo>
                    <a:pt x="3135937" y="2486909"/>
                  </a:lnTo>
                  <a:lnTo>
                    <a:pt x="3094911" y="2515115"/>
                  </a:lnTo>
                  <a:lnTo>
                    <a:pt x="3053000" y="2542655"/>
                  </a:lnTo>
                  <a:lnTo>
                    <a:pt x="3010222" y="2569510"/>
                  </a:lnTo>
                  <a:lnTo>
                    <a:pt x="2966591" y="2595659"/>
                  </a:lnTo>
                  <a:lnTo>
                    <a:pt x="2922122" y="2621085"/>
                  </a:lnTo>
                  <a:lnTo>
                    <a:pt x="2876832" y="2645768"/>
                  </a:lnTo>
                  <a:lnTo>
                    <a:pt x="2830734" y="2669688"/>
                  </a:lnTo>
                  <a:lnTo>
                    <a:pt x="2783845" y="2692827"/>
                  </a:lnTo>
                  <a:lnTo>
                    <a:pt x="2736180" y="2715166"/>
                  </a:lnTo>
                  <a:lnTo>
                    <a:pt x="2687754" y="2736685"/>
                  </a:lnTo>
                  <a:lnTo>
                    <a:pt x="2638583" y="2757365"/>
                  </a:lnTo>
                  <a:lnTo>
                    <a:pt x="2588682" y="2777187"/>
                  </a:lnTo>
                  <a:lnTo>
                    <a:pt x="2538065" y="2796132"/>
                  </a:lnTo>
                  <a:lnTo>
                    <a:pt x="2486750" y="2814181"/>
                  </a:lnTo>
                  <a:lnTo>
                    <a:pt x="2434750" y="2831314"/>
                  </a:lnTo>
                  <a:lnTo>
                    <a:pt x="2382082" y="2847513"/>
                  </a:lnTo>
                  <a:lnTo>
                    <a:pt x="2328760" y="2862759"/>
                  </a:lnTo>
                  <a:lnTo>
                    <a:pt x="2275152" y="2876948"/>
                  </a:lnTo>
                  <a:lnTo>
                    <a:pt x="2221617" y="2889984"/>
                  </a:lnTo>
                  <a:lnTo>
                    <a:pt x="2168178" y="2901874"/>
                  </a:lnTo>
                  <a:lnTo>
                    <a:pt x="2114859" y="2912629"/>
                  </a:lnTo>
                  <a:lnTo>
                    <a:pt x="2061682" y="2922256"/>
                  </a:lnTo>
                  <a:lnTo>
                    <a:pt x="2008670" y="2930765"/>
                  </a:lnTo>
                  <a:lnTo>
                    <a:pt x="1955847" y="2938163"/>
                  </a:lnTo>
                  <a:lnTo>
                    <a:pt x="1903234" y="2944459"/>
                  </a:lnTo>
                  <a:lnTo>
                    <a:pt x="1850856" y="2949661"/>
                  </a:lnTo>
                  <a:lnTo>
                    <a:pt x="1798734" y="2953779"/>
                  </a:lnTo>
                  <a:lnTo>
                    <a:pt x="1746893" y="2956822"/>
                  </a:lnTo>
                  <a:lnTo>
                    <a:pt x="1695354" y="2958796"/>
                  </a:lnTo>
                  <a:lnTo>
                    <a:pt x="1644142" y="2959712"/>
                  </a:lnTo>
                  <a:lnTo>
                    <a:pt x="1593278" y="2959578"/>
                  </a:lnTo>
                  <a:lnTo>
                    <a:pt x="1542787" y="2958401"/>
                  </a:lnTo>
                  <a:lnTo>
                    <a:pt x="1492690" y="2956192"/>
                  </a:lnTo>
                  <a:lnTo>
                    <a:pt x="1443011" y="2952958"/>
                  </a:lnTo>
                  <a:lnTo>
                    <a:pt x="1393772" y="2948709"/>
                  </a:lnTo>
                  <a:lnTo>
                    <a:pt x="1344998" y="2943452"/>
                  </a:lnTo>
                  <a:lnTo>
                    <a:pt x="1296710" y="2937196"/>
                  </a:lnTo>
                  <a:lnTo>
                    <a:pt x="1248932" y="2929950"/>
                  </a:lnTo>
                  <a:lnTo>
                    <a:pt x="1201686" y="2921722"/>
                  </a:lnTo>
                  <a:lnTo>
                    <a:pt x="1154996" y="2912522"/>
                  </a:lnTo>
                  <a:lnTo>
                    <a:pt x="1108885" y="2902357"/>
                  </a:lnTo>
                  <a:lnTo>
                    <a:pt x="1063375" y="2891236"/>
                  </a:lnTo>
                  <a:lnTo>
                    <a:pt x="1018490" y="2879169"/>
                  </a:lnTo>
                  <a:lnTo>
                    <a:pt x="974252" y="2866162"/>
                  </a:lnTo>
                  <a:lnTo>
                    <a:pt x="930684" y="2852226"/>
                  </a:lnTo>
                  <a:lnTo>
                    <a:pt x="887810" y="2837368"/>
                  </a:lnTo>
                  <a:lnTo>
                    <a:pt x="845653" y="2821597"/>
                  </a:lnTo>
                  <a:lnTo>
                    <a:pt x="804234" y="2804922"/>
                  </a:lnTo>
                  <a:lnTo>
                    <a:pt x="763578" y="2787351"/>
                  </a:lnTo>
                  <a:lnTo>
                    <a:pt x="723707" y="2768893"/>
                  </a:lnTo>
                  <a:lnTo>
                    <a:pt x="684645" y="2749557"/>
                  </a:lnTo>
                  <a:lnTo>
                    <a:pt x="646414" y="2729351"/>
                  </a:lnTo>
                  <a:lnTo>
                    <a:pt x="609036" y="2708283"/>
                  </a:lnTo>
                  <a:lnTo>
                    <a:pt x="572536" y="2686363"/>
                  </a:lnTo>
                  <a:lnTo>
                    <a:pt x="536937" y="2663599"/>
                  </a:lnTo>
                  <a:lnTo>
                    <a:pt x="502260" y="2639999"/>
                  </a:lnTo>
                  <a:lnTo>
                    <a:pt x="468529" y="2615572"/>
                  </a:lnTo>
                  <a:lnTo>
                    <a:pt x="435767" y="2590327"/>
                  </a:lnTo>
                  <a:lnTo>
                    <a:pt x="403997" y="2564272"/>
                  </a:lnTo>
                  <a:lnTo>
                    <a:pt x="373242" y="2537415"/>
                  </a:lnTo>
                  <a:lnTo>
                    <a:pt x="343525" y="2509767"/>
                  </a:lnTo>
                  <a:lnTo>
                    <a:pt x="314869" y="2481334"/>
                  </a:lnTo>
                  <a:lnTo>
                    <a:pt x="287297" y="2452126"/>
                  </a:lnTo>
                  <a:lnTo>
                    <a:pt x="260831" y="2422150"/>
                  </a:lnTo>
                  <a:lnTo>
                    <a:pt x="235495" y="2391417"/>
                  </a:lnTo>
                  <a:lnTo>
                    <a:pt x="211312" y="2359934"/>
                  </a:lnTo>
                  <a:lnTo>
                    <a:pt x="188305" y="2327710"/>
                  </a:lnTo>
                  <a:lnTo>
                    <a:pt x="166496" y="2294754"/>
                  </a:lnTo>
                  <a:lnTo>
                    <a:pt x="145909" y="2261073"/>
                  </a:lnTo>
                  <a:lnTo>
                    <a:pt x="126566" y="2226677"/>
                  </a:lnTo>
                  <a:lnTo>
                    <a:pt x="108491" y="2191575"/>
                  </a:lnTo>
                  <a:lnTo>
                    <a:pt x="91707" y="2155774"/>
                  </a:lnTo>
                  <a:lnTo>
                    <a:pt x="76236" y="2119284"/>
                  </a:lnTo>
                  <a:lnTo>
                    <a:pt x="62101" y="2082113"/>
                  </a:lnTo>
                  <a:lnTo>
                    <a:pt x="49326" y="2044270"/>
                  </a:lnTo>
                  <a:lnTo>
                    <a:pt x="37934" y="2005763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736083" y="3977117"/>
              <a:ext cx="2124075" cy="1421130"/>
            </a:xfrm>
            <a:custGeom>
              <a:avLst/>
              <a:gdLst/>
              <a:ahLst/>
              <a:cxnLst/>
              <a:rect l="l" t="t" r="r" b="b"/>
              <a:pathLst>
                <a:path w="2124075" h="1421129">
                  <a:moveTo>
                    <a:pt x="14605" y="990614"/>
                  </a:moveTo>
                  <a:lnTo>
                    <a:pt x="6578" y="954380"/>
                  </a:lnTo>
                  <a:lnTo>
                    <a:pt x="1732" y="917837"/>
                  </a:lnTo>
                  <a:lnTo>
                    <a:pt x="0" y="881054"/>
                  </a:lnTo>
                  <a:lnTo>
                    <a:pt x="1314" y="844104"/>
                  </a:lnTo>
                  <a:lnTo>
                    <a:pt x="12820" y="769986"/>
                  </a:lnTo>
                  <a:lnTo>
                    <a:pt x="22878" y="732960"/>
                  </a:lnTo>
                  <a:lnTo>
                    <a:pt x="35718" y="696051"/>
                  </a:lnTo>
                  <a:lnTo>
                    <a:pt x="51272" y="659331"/>
                  </a:lnTo>
                  <a:lnTo>
                    <a:pt x="69474" y="622869"/>
                  </a:lnTo>
                  <a:lnTo>
                    <a:pt x="90258" y="586739"/>
                  </a:lnTo>
                  <a:lnTo>
                    <a:pt x="113558" y="551009"/>
                  </a:lnTo>
                  <a:lnTo>
                    <a:pt x="139306" y="515753"/>
                  </a:lnTo>
                  <a:lnTo>
                    <a:pt x="167436" y="481041"/>
                  </a:lnTo>
                  <a:lnTo>
                    <a:pt x="197882" y="446943"/>
                  </a:lnTo>
                  <a:lnTo>
                    <a:pt x="230577" y="413532"/>
                  </a:lnTo>
                  <a:lnTo>
                    <a:pt x="265455" y="380878"/>
                  </a:lnTo>
                  <a:lnTo>
                    <a:pt x="302449" y="349053"/>
                  </a:lnTo>
                  <a:lnTo>
                    <a:pt x="341493" y="318127"/>
                  </a:lnTo>
                  <a:lnTo>
                    <a:pt x="382520" y="288173"/>
                  </a:lnTo>
                  <a:lnTo>
                    <a:pt x="425463" y="259260"/>
                  </a:lnTo>
                  <a:lnTo>
                    <a:pt x="470256" y="231460"/>
                  </a:lnTo>
                  <a:lnTo>
                    <a:pt x="516833" y="204845"/>
                  </a:lnTo>
                  <a:lnTo>
                    <a:pt x="565127" y="179485"/>
                  </a:lnTo>
                  <a:lnTo>
                    <a:pt x="615071" y="155451"/>
                  </a:lnTo>
                  <a:lnTo>
                    <a:pt x="666600" y="132815"/>
                  </a:lnTo>
                  <a:lnTo>
                    <a:pt x="719646" y="111648"/>
                  </a:lnTo>
                  <a:lnTo>
                    <a:pt x="774142" y="92022"/>
                  </a:lnTo>
                  <a:lnTo>
                    <a:pt x="830023" y="74006"/>
                  </a:lnTo>
                  <a:lnTo>
                    <a:pt x="887222" y="57672"/>
                  </a:lnTo>
                  <a:lnTo>
                    <a:pt x="944938" y="43258"/>
                  </a:lnTo>
                  <a:lnTo>
                    <a:pt x="1002352" y="30959"/>
                  </a:lnTo>
                  <a:lnTo>
                    <a:pt x="1059370" y="20748"/>
                  </a:lnTo>
                  <a:lnTo>
                    <a:pt x="1115899" y="12594"/>
                  </a:lnTo>
                  <a:lnTo>
                    <a:pt x="1171847" y="6471"/>
                  </a:lnTo>
                  <a:lnTo>
                    <a:pt x="1227120" y="2350"/>
                  </a:lnTo>
                  <a:lnTo>
                    <a:pt x="1281625" y="202"/>
                  </a:lnTo>
                  <a:lnTo>
                    <a:pt x="1335269" y="0"/>
                  </a:lnTo>
                  <a:lnTo>
                    <a:pt x="1387959" y="1713"/>
                  </a:lnTo>
                  <a:lnTo>
                    <a:pt x="1439602" y="5315"/>
                  </a:lnTo>
                  <a:lnTo>
                    <a:pt x="1490104" y="10777"/>
                  </a:lnTo>
                  <a:lnTo>
                    <a:pt x="1539372" y="18071"/>
                  </a:lnTo>
                  <a:lnTo>
                    <a:pt x="1587314" y="27167"/>
                  </a:lnTo>
                  <a:lnTo>
                    <a:pt x="1633836" y="38038"/>
                  </a:lnTo>
                  <a:lnTo>
                    <a:pt x="1678845" y="50656"/>
                  </a:lnTo>
                  <a:lnTo>
                    <a:pt x="1722248" y="64991"/>
                  </a:lnTo>
                  <a:lnTo>
                    <a:pt x="1763952" y="81016"/>
                  </a:lnTo>
                  <a:lnTo>
                    <a:pt x="1803863" y="98701"/>
                  </a:lnTo>
                  <a:lnTo>
                    <a:pt x="1841888" y="118020"/>
                  </a:lnTo>
                  <a:lnTo>
                    <a:pt x="1877935" y="138943"/>
                  </a:lnTo>
                  <a:lnTo>
                    <a:pt x="1911910" y="161442"/>
                  </a:lnTo>
                  <a:lnTo>
                    <a:pt x="1943721" y="185488"/>
                  </a:lnTo>
                  <a:lnTo>
                    <a:pt x="1973273" y="211054"/>
                  </a:lnTo>
                  <a:lnTo>
                    <a:pt x="2000474" y="238110"/>
                  </a:lnTo>
                  <a:lnTo>
                    <a:pt x="2047450" y="296581"/>
                  </a:lnTo>
                  <a:lnTo>
                    <a:pt x="2083903" y="360675"/>
                  </a:lnTo>
                  <a:lnTo>
                    <a:pt x="2109089" y="430163"/>
                  </a:lnTo>
                  <a:lnTo>
                    <a:pt x="2121986" y="502941"/>
                  </a:lnTo>
                  <a:lnTo>
                    <a:pt x="2123730" y="539724"/>
                  </a:lnTo>
                  <a:lnTo>
                    <a:pt x="2122425" y="576674"/>
                  </a:lnTo>
                  <a:lnTo>
                    <a:pt x="2110936" y="650792"/>
                  </a:lnTo>
                  <a:lnTo>
                    <a:pt x="2100886" y="687818"/>
                  </a:lnTo>
                  <a:lnTo>
                    <a:pt x="2088054" y="724726"/>
                  </a:lnTo>
                  <a:lnTo>
                    <a:pt x="2072507" y="761447"/>
                  </a:lnTo>
                  <a:lnTo>
                    <a:pt x="2054310" y="797908"/>
                  </a:lnTo>
                  <a:lnTo>
                    <a:pt x="2033531" y="834039"/>
                  </a:lnTo>
                  <a:lnTo>
                    <a:pt x="2010237" y="869768"/>
                  </a:lnTo>
                  <a:lnTo>
                    <a:pt x="1984493" y="905025"/>
                  </a:lnTo>
                  <a:lnTo>
                    <a:pt x="1956366" y="939737"/>
                  </a:lnTo>
                  <a:lnTo>
                    <a:pt x="1925924" y="973834"/>
                  </a:lnTo>
                  <a:lnTo>
                    <a:pt x="1893231" y="1007246"/>
                  </a:lnTo>
                  <a:lnTo>
                    <a:pt x="1858356" y="1039899"/>
                  </a:lnTo>
                  <a:lnTo>
                    <a:pt x="1821364" y="1071725"/>
                  </a:lnTo>
                  <a:lnTo>
                    <a:pt x="1782323" y="1102650"/>
                  </a:lnTo>
                  <a:lnTo>
                    <a:pt x="1741297" y="1132605"/>
                  </a:lnTo>
                  <a:lnTo>
                    <a:pt x="1698355" y="1161518"/>
                  </a:lnTo>
                  <a:lnTo>
                    <a:pt x="1653563" y="1189318"/>
                  </a:lnTo>
                  <a:lnTo>
                    <a:pt x="1606987" y="1215933"/>
                  </a:lnTo>
                  <a:lnTo>
                    <a:pt x="1558694" y="1241293"/>
                  </a:lnTo>
                  <a:lnTo>
                    <a:pt x="1508750" y="1265326"/>
                  </a:lnTo>
                  <a:lnTo>
                    <a:pt x="1457222" y="1287962"/>
                  </a:lnTo>
                  <a:lnTo>
                    <a:pt x="1404176" y="1309129"/>
                  </a:lnTo>
                  <a:lnTo>
                    <a:pt x="1349680" y="1328756"/>
                  </a:lnTo>
                  <a:lnTo>
                    <a:pt x="1293798" y="1346772"/>
                  </a:lnTo>
                  <a:lnTo>
                    <a:pt x="1236599" y="1363105"/>
                  </a:lnTo>
                  <a:lnTo>
                    <a:pt x="1178883" y="1377519"/>
                  </a:lnTo>
                  <a:lnTo>
                    <a:pt x="1121469" y="1389818"/>
                  </a:lnTo>
                  <a:lnTo>
                    <a:pt x="1064449" y="1400030"/>
                  </a:lnTo>
                  <a:lnTo>
                    <a:pt x="1007916" y="1408183"/>
                  </a:lnTo>
                  <a:lnTo>
                    <a:pt x="951965" y="1414306"/>
                  </a:lnTo>
                  <a:lnTo>
                    <a:pt x="896688" y="1418428"/>
                  </a:lnTo>
                  <a:lnTo>
                    <a:pt x="842179" y="1420575"/>
                  </a:lnTo>
                  <a:lnTo>
                    <a:pt x="788530" y="1420778"/>
                  </a:lnTo>
                  <a:lnTo>
                    <a:pt x="735835" y="1419064"/>
                  </a:lnTo>
                  <a:lnTo>
                    <a:pt x="684187" y="1415462"/>
                  </a:lnTo>
                  <a:lnTo>
                    <a:pt x="633679" y="1410000"/>
                  </a:lnTo>
                  <a:lnTo>
                    <a:pt x="584405" y="1402707"/>
                  </a:lnTo>
                  <a:lnTo>
                    <a:pt x="536457" y="1393611"/>
                  </a:lnTo>
                  <a:lnTo>
                    <a:pt x="489928" y="1382739"/>
                  </a:lnTo>
                  <a:lnTo>
                    <a:pt x="444913" y="1370122"/>
                  </a:lnTo>
                  <a:lnTo>
                    <a:pt x="401504" y="1355787"/>
                  </a:lnTo>
                  <a:lnTo>
                    <a:pt x="359794" y="1339762"/>
                  </a:lnTo>
                  <a:lnTo>
                    <a:pt x="319877" y="1322076"/>
                  </a:lnTo>
                  <a:lnTo>
                    <a:pt x="281845" y="1302758"/>
                  </a:lnTo>
                  <a:lnTo>
                    <a:pt x="245792" y="1281835"/>
                  </a:lnTo>
                  <a:lnTo>
                    <a:pt x="211812" y="1259336"/>
                  </a:lnTo>
                  <a:lnTo>
                    <a:pt x="179996" y="1235290"/>
                  </a:lnTo>
                  <a:lnTo>
                    <a:pt x="150439" y="1209724"/>
                  </a:lnTo>
                  <a:lnTo>
                    <a:pt x="123234" y="1182668"/>
                  </a:lnTo>
                  <a:lnTo>
                    <a:pt x="76251" y="1124197"/>
                  </a:lnTo>
                  <a:lnTo>
                    <a:pt x="39793" y="1060103"/>
                  </a:lnTo>
                  <a:lnTo>
                    <a:pt x="14605" y="99061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/>
              <p14:cNvContentPartPr/>
              <p14:nvPr/>
            </p14:nvContentPartPr>
            <p14:xfrm>
              <a:off x="5382720" y="1644120"/>
              <a:ext cx="1314360" cy="6433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76600" y="1634760"/>
                <a:ext cx="1325520" cy="65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38200" y="228600"/>
            <a:ext cx="5278437" cy="6969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Clustering</a:t>
            </a:r>
            <a:r>
              <a:rPr spc="-6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7003"/>
            <a:ext cx="8057515" cy="17934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8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Nimbus Sans L"/>
                <a:cs typeface="Nimbus Sans L"/>
              </a:rPr>
              <a:t>In</a:t>
            </a:r>
            <a:r>
              <a:rPr sz="2800" spc="-10" dirty="0">
                <a:latin typeface="Nimbus Sans L"/>
                <a:cs typeface="Nimbus Sans L"/>
              </a:rPr>
              <a:t> </a:t>
            </a:r>
            <a:r>
              <a:rPr sz="2800" spc="-5" dirty="0">
                <a:latin typeface="Nimbus Sans L"/>
                <a:cs typeface="Nimbus Sans L"/>
              </a:rPr>
              <a:t>depth</a:t>
            </a:r>
            <a:endParaRPr sz="2800" dirty="0">
              <a:latin typeface="Nimbus Sans L"/>
              <a:cs typeface="Nimbus Sans L"/>
            </a:endParaRPr>
          </a:p>
          <a:p>
            <a:pPr marL="756285" marR="1140460" lvl="1" indent="-287020">
              <a:lnSpc>
                <a:spcPct val="100000"/>
              </a:lnSpc>
              <a:spcBef>
                <a:spcPts val="590"/>
              </a:spcBef>
              <a:buFont typeface="DejaVu Sans"/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K-means </a:t>
            </a:r>
            <a:r>
              <a:rPr sz="2400" dirty="0">
                <a:latin typeface="Nimbus Sans L"/>
                <a:cs typeface="Nimbus Sans L"/>
              </a:rPr>
              <a:t>(iterate </a:t>
            </a:r>
            <a:r>
              <a:rPr sz="2400" spc="-5" dirty="0">
                <a:latin typeface="Nimbus Sans L"/>
                <a:cs typeface="Nimbus Sans L"/>
              </a:rPr>
              <a:t>between finding </a:t>
            </a:r>
            <a:r>
              <a:rPr sz="2400" dirty="0">
                <a:latin typeface="Nimbus Sans L"/>
                <a:cs typeface="Nimbus Sans L"/>
              </a:rPr>
              <a:t>centers </a:t>
            </a:r>
            <a:r>
              <a:rPr sz="2400" spc="-5" dirty="0">
                <a:latin typeface="Nimbus Sans L"/>
                <a:cs typeface="Nimbus Sans L"/>
              </a:rPr>
              <a:t>and  assigning</a:t>
            </a:r>
            <a:r>
              <a:rPr sz="2400" spc="25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points</a:t>
            </a:r>
            <a:r>
              <a:rPr sz="2400" spc="-5" dirty="0" smtClean="0">
                <a:latin typeface="Nimbus Sans L"/>
                <a:cs typeface="Nimbus Sans L"/>
              </a:rPr>
              <a:t>)</a:t>
            </a:r>
            <a:endParaRPr lang="en-US" sz="2400" spc="-5" dirty="0" smtClean="0">
              <a:latin typeface="Nimbus Sans L"/>
              <a:cs typeface="Nimbus Sans L"/>
            </a:endParaRPr>
          </a:p>
          <a:p>
            <a:pPr marL="756285" marR="1140460" lvl="1" indent="-287020">
              <a:lnSpc>
                <a:spcPct val="100000"/>
              </a:lnSpc>
              <a:spcBef>
                <a:spcPts val="590"/>
              </a:spcBef>
              <a:buFont typeface="DejaVu Sans"/>
              <a:buChar char="–"/>
              <a:tabLst>
                <a:tab pos="756920" algn="l"/>
              </a:tabLst>
            </a:pPr>
            <a:r>
              <a:rPr lang="en-US" sz="2400" spc="-5" dirty="0" smtClean="0">
                <a:latin typeface="Nimbus Sans L"/>
                <a:cs typeface="Nimbus Sans L"/>
              </a:rPr>
              <a:t>Gaussian Mixture Models (GMMs)</a:t>
            </a:r>
            <a:endParaRPr sz="2400" dirty="0">
              <a:latin typeface="Nimbus Sans L"/>
              <a:cs typeface="Nimbus Sans 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456521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,amsfonts}&#10;\usepackage{ulem}&#10;\let\underbar\uline&#10;\begin{document}&#10;\begin{align*}&#10;\mathcal{N}(\underbar x\ ;\ \underbar \mu, \Sigma) &#10; &amp;=\frac{1}{(2 \pi)^{d/2}} |\Sigma|^{-1/2} \exp \left\{ -\frac{1}{2} (\underbar x - \underbar \mu)^T \Sigma^{-1} (\underbar x - \underbar \mu) \right\}&#10;\end{align*}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266"/>
  <p:tag name="PICTUREFILESIZE" val="57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}&#10;\usepackage{color}&#10;\pagestyle{empty}&#10;&#10;\begin{document}&#10;\textcolor{red}{&#10;\begin{align*}&#10;\hat \mu &amp;=\frac{1}{N} \sum_i x^{(i)} \\&#10;\hat \Sigma &amp;= \frac{1}{N} \sum_i (x^{(i)} - \hat \mu)^T (x^{(i)} - \hat \mu)&#10;\end{align*}&#10;}&#10;\end{document}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36"/>
  <p:tag name="PICTUREFILESIZE" val="751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2127</Words>
  <Application>Microsoft Office PowerPoint</Application>
  <PresentationFormat>On-screen Show (4:3)</PresentationFormat>
  <Paragraphs>574</Paragraphs>
  <Slides>72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95" baseType="lpstr">
      <vt:lpstr>MS PGothic</vt:lpstr>
      <vt:lpstr>Arial</vt:lpstr>
      <vt:lpstr>Calibri</vt:lpstr>
      <vt:lpstr>Cambria Math</vt:lpstr>
      <vt:lpstr>charter</vt:lpstr>
      <vt:lpstr>CMBX10</vt:lpstr>
      <vt:lpstr>CMBX7</vt:lpstr>
      <vt:lpstr>CMMI10</vt:lpstr>
      <vt:lpstr>CMMI7</vt:lpstr>
      <vt:lpstr>CMMIB10</vt:lpstr>
      <vt:lpstr>CMR10</vt:lpstr>
      <vt:lpstr>CMSY10</vt:lpstr>
      <vt:lpstr>Comic Sans MS</vt:lpstr>
      <vt:lpstr>Courier New</vt:lpstr>
      <vt:lpstr>DejaVu Sans</vt:lpstr>
      <vt:lpstr>Helvetica</vt:lpstr>
      <vt:lpstr>Nimbus Sans L</vt:lpstr>
      <vt:lpstr>Segoe UI</vt:lpstr>
      <vt:lpstr>Times New Roman</vt:lpstr>
      <vt:lpstr>Trebuchet MS</vt:lpstr>
      <vt:lpstr>URW Bookman L</vt:lpstr>
      <vt:lpstr>Wingdings</vt:lpstr>
      <vt:lpstr>Office Theme</vt:lpstr>
      <vt:lpstr>Machine Learning DSECL    ZG565</vt:lpstr>
      <vt:lpstr>PowerPoint Presentation</vt:lpstr>
      <vt:lpstr>Unsupervised Learning</vt:lpstr>
      <vt:lpstr>What is clustering?</vt:lpstr>
      <vt:lpstr>Feature representation (x)</vt:lpstr>
      <vt:lpstr>Feature representation (x)</vt:lpstr>
      <vt:lpstr>Why do we cluster?</vt:lpstr>
      <vt:lpstr>Unsupervised discovery</vt:lpstr>
      <vt:lpstr>Clustering algorithms</vt:lpstr>
      <vt:lpstr>K-means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 of K coding mechanism</vt:lpstr>
      <vt:lpstr>K-means Cost Function</vt:lpstr>
      <vt:lpstr>Minimizing the Cost Function</vt:lpstr>
      <vt:lpstr>PowerPoint Presentation</vt:lpstr>
      <vt:lpstr>Example</vt:lpstr>
      <vt:lpstr>Example</vt:lpstr>
      <vt:lpstr>Example</vt:lpstr>
      <vt:lpstr>Example</vt:lpstr>
      <vt:lpstr>Illustration of k-Means clustering algorithms</vt:lpstr>
      <vt:lpstr>Illustration of k-Means clustering algorithms</vt:lpstr>
      <vt:lpstr>Image segmentation: toy example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way of writing objective</vt:lpstr>
      <vt:lpstr>K-means: pros and cons</vt:lpstr>
      <vt:lpstr>PowerPoint Presentation</vt:lpstr>
      <vt:lpstr>Probabilistic Clustering</vt:lpstr>
      <vt:lpstr>PowerPoint Presentation</vt:lpstr>
      <vt:lpstr>Review: Gaussian Distribution</vt:lpstr>
      <vt:lpstr>PowerPoint Presentation</vt:lpstr>
      <vt:lpstr>PowerPoint Presentation</vt:lpstr>
      <vt:lpstr>Example: Mixture of 3 Gaussians</vt:lpstr>
      <vt:lpstr>Mixtures of Gaussians</vt:lpstr>
      <vt:lpstr>Probabilistic version:  Mixtures of Gaussians</vt:lpstr>
      <vt:lpstr>PowerPoint Presentation</vt:lpstr>
      <vt:lpstr>Latent Variables Z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Segmentation as clustering</vt:lpstr>
      <vt:lpstr>PowerPoint Presentation</vt:lpstr>
      <vt:lpstr>Segmentation as clustering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2022-03-18T15:31:01Z</dcterms:created>
  <dcterms:modified xsi:type="dcterms:W3CDTF">2022-03-19T07:30:06Z</dcterms:modified>
</cp:coreProperties>
</file>